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648" r:id="rId5"/>
  </p:sldMasterIdLst>
  <p:notesMasterIdLst>
    <p:notesMasterId r:id="rId9"/>
  </p:notesMasterIdLst>
  <p:sldIdLst>
    <p:sldId id="259" r:id="rId6"/>
    <p:sldId id="258"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F1DDA-8B27-4565-805E-5995AFBC0C01}" v="10" dt="2019-10-25T18:58:13.944"/>
    <p1510:client id="{3525C8D6-02D0-49AF-A839-2F3FED533834}" v="1" dt="2019-10-28T17:11:39.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8968D-F07A-47DC-85DB-AE8F603DD6AB}" type="datetimeFigureOut">
              <a:rPr lang="en-US"/>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CA43F-3637-4E9C-890A-F970BF5E8D4F}" type="slidenum">
              <a:rPr lang="en-US"/>
              <a:t>‹#›</a:t>
            </a:fld>
            <a:endParaRPr lang="en-US"/>
          </a:p>
        </p:txBody>
      </p:sp>
    </p:spTree>
    <p:extLst>
      <p:ext uri="{BB962C8B-B14F-4D97-AF65-F5344CB8AC3E}">
        <p14:creationId xmlns:p14="http://schemas.microsoft.com/office/powerpoint/2010/main" val="142083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a:p>
            <a:r>
              <a:rPr lang="en-US">
                <a:cs typeface="Calibri"/>
              </a:rPr>
              <a:t>We recognize that these changes will have implications for Higher Ed, Kenton can you speak to the implications and the recommendations we have for Higher Ed? </a:t>
            </a:r>
          </a:p>
        </p:txBody>
      </p:sp>
      <p:sp>
        <p:nvSpPr>
          <p:cNvPr id="4" name="Slide Number Placeholder 3"/>
          <p:cNvSpPr>
            <a:spLocks noGrp="1"/>
          </p:cNvSpPr>
          <p:nvPr>
            <p:ph type="sldNum" sz="quarter" idx="5"/>
          </p:nvPr>
        </p:nvSpPr>
        <p:spPr/>
        <p:txBody>
          <a:bodyPr/>
          <a:lstStyle/>
          <a:p>
            <a:fld id="{96908AAE-3675-3445-B000-3597A03076DE}" type="slidenum">
              <a:rPr lang="en-US" smtClean="0"/>
              <a:t>1</a:t>
            </a:fld>
            <a:endParaRPr lang="en-US"/>
          </a:p>
        </p:txBody>
      </p:sp>
    </p:spTree>
    <p:extLst>
      <p:ext uri="{BB962C8B-B14F-4D97-AF65-F5344CB8AC3E}">
        <p14:creationId xmlns:p14="http://schemas.microsoft.com/office/powerpoint/2010/main" val="1765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908AAE-3675-3445-B000-3597A03076DE}" type="slidenum">
              <a:rPr lang="en-US" smtClean="0"/>
              <a:t>2</a:t>
            </a:fld>
            <a:endParaRPr lang="en-US"/>
          </a:p>
        </p:txBody>
      </p:sp>
    </p:spTree>
    <p:extLst>
      <p:ext uri="{BB962C8B-B14F-4D97-AF65-F5344CB8AC3E}">
        <p14:creationId xmlns:p14="http://schemas.microsoft.com/office/powerpoint/2010/main" val="26287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8B8C044-262E-3F49-87BD-E15B66856513}"/>
              </a:ext>
            </a:extLst>
          </p:cNvPr>
          <p:cNvSpPr>
            <a:spLocks noGrp="1"/>
          </p:cNvSpPr>
          <p:nvPr>
            <p:ph type="subTitle" idx="1"/>
          </p:nvPr>
        </p:nvSpPr>
        <p:spPr>
          <a:xfrm>
            <a:off x="1524000" y="3896503"/>
            <a:ext cx="6147661" cy="1078453"/>
          </a:xfrm>
          <a:prstGeom prst="rect">
            <a:avLst/>
          </a:prstGeom>
        </p:spPr>
        <p:txBody>
          <a:bodyPr/>
          <a:lstStyle>
            <a:lvl1pPr marL="0" indent="0" algn="l">
              <a:buNone/>
              <a:defRPr sz="1600" b="1">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1">
            <a:extLst>
              <a:ext uri="{FF2B5EF4-FFF2-40B4-BE49-F238E27FC236}">
                <a16:creationId xmlns:a16="http://schemas.microsoft.com/office/drawing/2014/main" id="{152EC63B-06A6-694D-9CCD-E6F50D1EC2EB}"/>
              </a:ext>
            </a:extLst>
          </p:cNvPr>
          <p:cNvSpPr>
            <a:spLocks noGrp="1"/>
          </p:cNvSpPr>
          <p:nvPr>
            <p:ph type="title"/>
          </p:nvPr>
        </p:nvSpPr>
        <p:spPr>
          <a:xfrm>
            <a:off x="1524000" y="970241"/>
            <a:ext cx="9628909" cy="2424123"/>
          </a:xfrm>
        </p:spPr>
        <p:txBody>
          <a:bodyPr>
            <a:normAutofit/>
          </a:bodyPr>
          <a:lstStyle>
            <a:lvl1pPr>
              <a:defRPr sz="6400" b="1" baseline="0">
                <a:solidFill>
                  <a:schemeClr val="bg1"/>
                </a:solidFill>
                <a:latin typeface="+mj-lt"/>
              </a:defRPr>
            </a:lvl1pPr>
          </a:lstStyle>
          <a:p>
            <a:r>
              <a:rPr lang="en-US"/>
              <a:t>Click to edit Master title style</a:t>
            </a:r>
          </a:p>
        </p:txBody>
      </p:sp>
      <p:sp>
        <p:nvSpPr>
          <p:cNvPr id="6" name="Slide Number Placeholder 5">
            <a:extLst>
              <a:ext uri="{FF2B5EF4-FFF2-40B4-BE49-F238E27FC236}">
                <a16:creationId xmlns:a16="http://schemas.microsoft.com/office/drawing/2014/main" id="{47E00AF9-68F1-4220-AA2E-B405BD2A380E}"/>
              </a:ext>
            </a:extLst>
          </p:cNvPr>
          <p:cNvSpPr>
            <a:spLocks noGrp="1"/>
          </p:cNvSpPr>
          <p:nvPr>
            <p:ph type="sldNum" sz="quarter" idx="12"/>
          </p:nvPr>
        </p:nvSpPr>
        <p:spPr/>
        <p:txBody>
          <a:bodyPr/>
          <a:lstStyle>
            <a:lvl1pPr>
              <a:defRPr b="1"/>
            </a:lvl1pPr>
          </a:lstStyle>
          <a:p>
            <a:fld id="{A98EA350-6A5F-1B4A-8576-5D34B75D4A95}" type="slidenum">
              <a:rPr lang="en-US" smtClean="0"/>
              <a:pPr/>
              <a:t>‹#›</a:t>
            </a:fld>
            <a:endParaRPr lang="en-US"/>
          </a:p>
        </p:txBody>
      </p:sp>
      <p:pic>
        <p:nvPicPr>
          <p:cNvPr id="5" name="Picture 4">
            <a:extLst>
              <a:ext uri="{FF2B5EF4-FFF2-40B4-BE49-F238E27FC236}">
                <a16:creationId xmlns:a16="http://schemas.microsoft.com/office/drawing/2014/main" id="{26E3DCB9-02DF-4762-BE10-CD05EBB1897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260876"/>
            <a:ext cx="5522454" cy="365125"/>
          </a:xfrm>
          <a:prstGeom prst="rect">
            <a:avLst/>
          </a:prstGeom>
        </p:spPr>
      </p:pic>
      <p:pic>
        <p:nvPicPr>
          <p:cNvPr id="7" name="Picture 6">
            <a:extLst>
              <a:ext uri="{FF2B5EF4-FFF2-40B4-BE49-F238E27FC236}">
                <a16:creationId xmlns:a16="http://schemas.microsoft.com/office/drawing/2014/main" id="{C6A68273-E13A-4141-8BDC-FCDFA1AC47B9}"/>
              </a:ext>
            </a:extLst>
          </p:cNvPr>
          <p:cNvPicPr>
            <a:picLocks noChangeAspect="1"/>
          </p:cNvPicPr>
          <p:nvPr userDrawn="1"/>
        </p:nvPicPr>
        <p:blipFill>
          <a:blip r:embed="rId4"/>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2610041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857B3F-20B5-4E61-B34F-5031E59AF4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1353800" cy="6858000"/>
          </a:xfrm>
          <a:prstGeom prst="rect">
            <a:avLst/>
          </a:prstGeom>
        </p:spPr>
      </p:pic>
      <p:sp>
        <p:nvSpPr>
          <p:cNvPr id="3" name="Slide Number Placeholder 2">
            <a:extLst>
              <a:ext uri="{FF2B5EF4-FFF2-40B4-BE49-F238E27FC236}">
                <a16:creationId xmlns:a16="http://schemas.microsoft.com/office/drawing/2014/main" id="{DBB9B033-ACBA-4F9A-808B-26B3505B7CC9}"/>
              </a:ext>
            </a:extLst>
          </p:cNvPr>
          <p:cNvSpPr>
            <a:spLocks noGrp="1"/>
          </p:cNvSpPr>
          <p:nvPr>
            <p:ph type="sldNum" sz="quarter" idx="10"/>
          </p:nvPr>
        </p:nvSpPr>
        <p:spPr/>
        <p:txBody>
          <a:bodyPr/>
          <a:lstStyle/>
          <a:p>
            <a:fld id="{A98EA350-6A5F-1B4A-8576-5D34B75D4A95}" type="slidenum">
              <a:rPr lang="en-US" smtClean="0"/>
              <a:pPr/>
              <a:t>‹#›</a:t>
            </a:fld>
            <a:endParaRPr lang="en-US"/>
          </a:p>
        </p:txBody>
      </p:sp>
      <p:pic>
        <p:nvPicPr>
          <p:cNvPr id="4" name="Picture 2">
            <a:extLst>
              <a:ext uri="{FF2B5EF4-FFF2-40B4-BE49-F238E27FC236}">
                <a16:creationId xmlns:a16="http://schemas.microsoft.com/office/drawing/2014/main" id="{0BF060B4-CEDB-44E2-BCD9-1547952280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600457" y="4027231"/>
            <a:ext cx="3660228" cy="2068029"/>
          </a:xfrm>
          <a:prstGeom prst="rect">
            <a:avLst/>
          </a:prstGeom>
        </p:spPr>
      </p:pic>
      <p:sp>
        <p:nvSpPr>
          <p:cNvPr id="12" name="Title 1">
            <a:extLst>
              <a:ext uri="{FF2B5EF4-FFF2-40B4-BE49-F238E27FC236}">
                <a16:creationId xmlns:a16="http://schemas.microsoft.com/office/drawing/2014/main" id="{2F16CC8F-42E4-4F2C-9503-A1D50D1BB314}"/>
              </a:ext>
            </a:extLst>
          </p:cNvPr>
          <p:cNvSpPr>
            <a:spLocks noGrp="1"/>
          </p:cNvSpPr>
          <p:nvPr>
            <p:ph type="title"/>
          </p:nvPr>
        </p:nvSpPr>
        <p:spPr>
          <a:xfrm>
            <a:off x="368968" y="1867708"/>
            <a:ext cx="7459579" cy="2424123"/>
          </a:xfrm>
        </p:spPr>
        <p:txBody>
          <a:bodyPr>
            <a:normAutofit/>
          </a:bodyPr>
          <a:lstStyle>
            <a:lvl1pPr>
              <a:defRPr sz="6400" b="1" baseline="0">
                <a:solidFill>
                  <a:schemeClr val="bg1"/>
                </a:solidFill>
                <a:latin typeface="+mj-lt"/>
              </a:defRPr>
            </a:lvl1pPr>
          </a:lstStyle>
          <a:p>
            <a:r>
              <a:rPr lang="en-US"/>
              <a:t>Click to edit Master title style</a:t>
            </a:r>
          </a:p>
        </p:txBody>
      </p:sp>
      <p:sp>
        <p:nvSpPr>
          <p:cNvPr id="13" name="Subtitle 2">
            <a:extLst>
              <a:ext uri="{FF2B5EF4-FFF2-40B4-BE49-F238E27FC236}">
                <a16:creationId xmlns:a16="http://schemas.microsoft.com/office/drawing/2014/main" id="{02D81F00-B023-47C1-B67C-CC58C4642697}"/>
              </a:ext>
            </a:extLst>
          </p:cNvPr>
          <p:cNvSpPr>
            <a:spLocks noGrp="1"/>
          </p:cNvSpPr>
          <p:nvPr>
            <p:ph type="subTitle" idx="1"/>
          </p:nvPr>
        </p:nvSpPr>
        <p:spPr>
          <a:xfrm>
            <a:off x="368968" y="4309777"/>
            <a:ext cx="6147661" cy="457690"/>
          </a:xfrm>
          <a:prstGeom prst="rect">
            <a:avLst/>
          </a:prstGeom>
        </p:spPr>
        <p:txBody>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AC58AFE5-BA47-4102-AF86-480F0E134477}"/>
              </a:ext>
            </a:extLst>
          </p:cNvPr>
          <p:cNvPicPr>
            <a:picLocks noChangeAspect="1"/>
          </p:cNvPicPr>
          <p:nvPr userDrawn="1"/>
        </p:nvPicPr>
        <p:blipFill>
          <a:blip r:embed="rId4"/>
          <a:stretch>
            <a:fillRect/>
          </a:stretch>
        </p:blipFill>
        <p:spPr>
          <a:xfrm>
            <a:off x="258602" y="6220349"/>
            <a:ext cx="5005250" cy="566977"/>
          </a:xfrm>
          <a:prstGeom prst="rect">
            <a:avLst/>
          </a:prstGeom>
        </p:spPr>
      </p:pic>
      <p:grpSp>
        <p:nvGrpSpPr>
          <p:cNvPr id="9" name="Group 5">
            <a:extLst>
              <a:ext uri="{FF2B5EF4-FFF2-40B4-BE49-F238E27FC236}">
                <a16:creationId xmlns:a16="http://schemas.microsoft.com/office/drawing/2014/main" id="{841644DB-BC0D-411B-951F-9EFADB3CDC92}"/>
              </a:ext>
            </a:extLst>
          </p:cNvPr>
          <p:cNvGrpSpPr/>
          <p:nvPr userDrawn="1"/>
        </p:nvGrpSpPr>
        <p:grpSpPr>
          <a:xfrm>
            <a:off x="0" y="0"/>
            <a:ext cx="12192000" cy="655310"/>
            <a:chOff x="0" y="0"/>
            <a:chExt cx="4290365" cy="152400"/>
          </a:xfrm>
        </p:grpSpPr>
        <p:sp>
          <p:nvSpPr>
            <p:cNvPr id="11" name="Freeform 6">
              <a:extLst>
                <a:ext uri="{FF2B5EF4-FFF2-40B4-BE49-F238E27FC236}">
                  <a16:creationId xmlns:a16="http://schemas.microsoft.com/office/drawing/2014/main" id="{8EEA47B1-4345-46AD-92BB-4D048750172B}"/>
                </a:ext>
              </a:extLst>
            </p:cNvPr>
            <p:cNvSpPr/>
            <p:nvPr/>
          </p:nvSpPr>
          <p:spPr>
            <a:xfrm>
              <a:off x="0" y="0"/>
              <a:ext cx="4290365" cy="152400"/>
            </a:xfrm>
            <a:custGeom>
              <a:avLst/>
              <a:gdLst/>
              <a:ahLst/>
              <a:cxnLst/>
              <a:rect l="l" t="t" r="r" b="b"/>
              <a:pathLst>
                <a:path w="4290365" h="152400">
                  <a:moveTo>
                    <a:pt x="0" y="0"/>
                  </a:moveTo>
                  <a:lnTo>
                    <a:pt x="4290365" y="0"/>
                  </a:lnTo>
                  <a:lnTo>
                    <a:pt x="4290365" y="152400"/>
                  </a:lnTo>
                  <a:lnTo>
                    <a:pt x="0" y="152400"/>
                  </a:lnTo>
                  <a:close/>
                </a:path>
              </a:pathLst>
            </a:custGeom>
            <a:solidFill>
              <a:srgbClr val="002E5D"/>
            </a:solidFill>
          </p:spPr>
        </p:sp>
      </p:grpSp>
    </p:spTree>
    <p:extLst>
      <p:ext uri="{BB962C8B-B14F-4D97-AF65-F5344CB8AC3E}">
        <p14:creationId xmlns:p14="http://schemas.microsoft.com/office/powerpoint/2010/main" val="793277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187257-56A5-4DA7-AA53-68F21413E0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1353800" cy="6858000"/>
          </a:xfrm>
          <a:prstGeom prst="rect">
            <a:avLst/>
          </a:prstGeom>
        </p:spPr>
      </p:pic>
      <p:sp>
        <p:nvSpPr>
          <p:cNvPr id="7" name="Slide Number Placeholder 6">
            <a:extLst>
              <a:ext uri="{FF2B5EF4-FFF2-40B4-BE49-F238E27FC236}">
                <a16:creationId xmlns:a16="http://schemas.microsoft.com/office/drawing/2014/main" id="{3726C174-2DAC-4138-8356-A0840A6F003B}"/>
              </a:ext>
            </a:extLst>
          </p:cNvPr>
          <p:cNvSpPr>
            <a:spLocks noGrp="1"/>
          </p:cNvSpPr>
          <p:nvPr>
            <p:ph type="sldNum" sz="quarter" idx="10"/>
          </p:nvPr>
        </p:nvSpPr>
        <p:spPr/>
        <p:txBody>
          <a:bodyPr/>
          <a:lstStyle/>
          <a:p>
            <a:fld id="{A98EA350-6A5F-1B4A-8576-5D34B75D4A95}" type="slidenum">
              <a:rPr lang="en-US" smtClean="0"/>
              <a:pPr/>
              <a:t>‹#›</a:t>
            </a:fld>
            <a:endParaRPr lang="en-US"/>
          </a:p>
        </p:txBody>
      </p:sp>
      <p:sp>
        <p:nvSpPr>
          <p:cNvPr id="9" name="Picture Placeholder 8">
            <a:extLst>
              <a:ext uri="{FF2B5EF4-FFF2-40B4-BE49-F238E27FC236}">
                <a16:creationId xmlns:a16="http://schemas.microsoft.com/office/drawing/2014/main" id="{19A1DF65-B26D-474C-BCCD-227618BBC6D1}"/>
              </a:ext>
            </a:extLst>
          </p:cNvPr>
          <p:cNvSpPr>
            <a:spLocks noGrp="1" noChangeAspect="1"/>
          </p:cNvSpPr>
          <p:nvPr>
            <p:ph type="pic" sz="quarter" idx="11"/>
          </p:nvPr>
        </p:nvSpPr>
        <p:spPr>
          <a:xfrm>
            <a:off x="7293408" y="4299777"/>
            <a:ext cx="2743200" cy="2743200"/>
          </a:xfrm>
          <a:prstGeom prst="ellipse">
            <a:avLst/>
          </a:prstGeom>
        </p:spPr>
        <p:txBody>
          <a:bodyPr/>
          <a:lstStyle>
            <a:lvl1pPr marL="0" indent="0">
              <a:buNone/>
              <a:defRPr/>
            </a:lvl1pPr>
          </a:lstStyle>
          <a:p>
            <a:endParaRPr lang="en-US"/>
          </a:p>
        </p:txBody>
      </p:sp>
      <p:grpSp>
        <p:nvGrpSpPr>
          <p:cNvPr id="10" name="Group 5">
            <a:extLst>
              <a:ext uri="{FF2B5EF4-FFF2-40B4-BE49-F238E27FC236}">
                <a16:creationId xmlns:a16="http://schemas.microsoft.com/office/drawing/2014/main" id="{4DE22F00-161F-47A3-AC19-AB24E9EB6EAF}"/>
              </a:ext>
            </a:extLst>
          </p:cNvPr>
          <p:cNvGrpSpPr/>
          <p:nvPr userDrawn="1"/>
        </p:nvGrpSpPr>
        <p:grpSpPr>
          <a:xfrm>
            <a:off x="0" y="0"/>
            <a:ext cx="12192000" cy="655310"/>
            <a:chOff x="0" y="0"/>
            <a:chExt cx="4290365" cy="152400"/>
          </a:xfrm>
        </p:grpSpPr>
        <p:sp>
          <p:nvSpPr>
            <p:cNvPr id="11" name="Freeform 6">
              <a:extLst>
                <a:ext uri="{FF2B5EF4-FFF2-40B4-BE49-F238E27FC236}">
                  <a16:creationId xmlns:a16="http://schemas.microsoft.com/office/drawing/2014/main" id="{3215FF6F-A716-4AB2-BD03-F245259058A8}"/>
                </a:ext>
              </a:extLst>
            </p:cNvPr>
            <p:cNvSpPr/>
            <p:nvPr/>
          </p:nvSpPr>
          <p:spPr>
            <a:xfrm>
              <a:off x="0" y="0"/>
              <a:ext cx="4290365" cy="152400"/>
            </a:xfrm>
            <a:custGeom>
              <a:avLst/>
              <a:gdLst/>
              <a:ahLst/>
              <a:cxnLst/>
              <a:rect l="l" t="t" r="r" b="b"/>
              <a:pathLst>
                <a:path w="4290365" h="152400">
                  <a:moveTo>
                    <a:pt x="0" y="0"/>
                  </a:moveTo>
                  <a:lnTo>
                    <a:pt x="4290365" y="0"/>
                  </a:lnTo>
                  <a:lnTo>
                    <a:pt x="4290365" y="152400"/>
                  </a:lnTo>
                  <a:lnTo>
                    <a:pt x="0" y="152400"/>
                  </a:lnTo>
                  <a:close/>
                </a:path>
              </a:pathLst>
            </a:custGeom>
            <a:solidFill>
              <a:srgbClr val="002E5D"/>
            </a:solidFill>
          </p:spPr>
        </p:sp>
      </p:grpSp>
      <p:sp>
        <p:nvSpPr>
          <p:cNvPr id="17" name="Picture Placeholder 8">
            <a:extLst>
              <a:ext uri="{FF2B5EF4-FFF2-40B4-BE49-F238E27FC236}">
                <a16:creationId xmlns:a16="http://schemas.microsoft.com/office/drawing/2014/main" id="{DECF2B1F-D91E-4B2C-8230-EB7AA3345950}"/>
              </a:ext>
            </a:extLst>
          </p:cNvPr>
          <p:cNvSpPr>
            <a:spLocks noGrp="1" noChangeAspect="1"/>
          </p:cNvSpPr>
          <p:nvPr>
            <p:ph type="pic" sz="quarter" idx="12"/>
          </p:nvPr>
        </p:nvSpPr>
        <p:spPr>
          <a:xfrm>
            <a:off x="9207115" y="2907462"/>
            <a:ext cx="2743200" cy="2743200"/>
          </a:xfrm>
          <a:prstGeom prst="ellipse">
            <a:avLst/>
          </a:prstGeom>
        </p:spPr>
        <p:txBody>
          <a:bodyPr/>
          <a:lstStyle>
            <a:lvl1pPr marL="0" indent="0">
              <a:buNone/>
              <a:defRPr/>
            </a:lvl1pPr>
          </a:lstStyle>
          <a:p>
            <a:endParaRPr lang="en-US"/>
          </a:p>
        </p:txBody>
      </p:sp>
      <p:sp>
        <p:nvSpPr>
          <p:cNvPr id="18" name="Title 1">
            <a:extLst>
              <a:ext uri="{FF2B5EF4-FFF2-40B4-BE49-F238E27FC236}">
                <a16:creationId xmlns:a16="http://schemas.microsoft.com/office/drawing/2014/main" id="{271CC111-1EB1-4848-8F91-F32899FF728B}"/>
              </a:ext>
            </a:extLst>
          </p:cNvPr>
          <p:cNvSpPr>
            <a:spLocks noGrp="1"/>
          </p:cNvSpPr>
          <p:nvPr>
            <p:ph type="title"/>
          </p:nvPr>
        </p:nvSpPr>
        <p:spPr>
          <a:xfrm>
            <a:off x="368968" y="1498739"/>
            <a:ext cx="7459579" cy="2424123"/>
          </a:xfrm>
        </p:spPr>
        <p:txBody>
          <a:bodyPr>
            <a:normAutofit/>
          </a:bodyPr>
          <a:lstStyle>
            <a:lvl1pPr>
              <a:defRPr sz="6400" b="1" baseline="0">
                <a:solidFill>
                  <a:schemeClr val="bg1"/>
                </a:solidFill>
                <a:latin typeface="+mj-lt"/>
              </a:defRPr>
            </a:lvl1pPr>
          </a:lstStyle>
          <a:p>
            <a:r>
              <a:rPr lang="en-US"/>
              <a:t>Click to edit Master title style</a:t>
            </a:r>
          </a:p>
        </p:txBody>
      </p:sp>
      <p:sp>
        <p:nvSpPr>
          <p:cNvPr id="19" name="Subtitle 2">
            <a:extLst>
              <a:ext uri="{FF2B5EF4-FFF2-40B4-BE49-F238E27FC236}">
                <a16:creationId xmlns:a16="http://schemas.microsoft.com/office/drawing/2014/main" id="{71BDD9D9-730A-4EA2-8885-EE4E50D9B1E7}"/>
              </a:ext>
            </a:extLst>
          </p:cNvPr>
          <p:cNvSpPr>
            <a:spLocks noGrp="1"/>
          </p:cNvSpPr>
          <p:nvPr>
            <p:ph type="subTitle" idx="1"/>
          </p:nvPr>
        </p:nvSpPr>
        <p:spPr>
          <a:xfrm>
            <a:off x="368968" y="3940808"/>
            <a:ext cx="6147661" cy="457690"/>
          </a:xfrm>
          <a:prstGeom prst="rect">
            <a:avLst/>
          </a:prstGeom>
        </p:spPr>
        <p:txBody>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0" name="Picture 19">
            <a:extLst>
              <a:ext uri="{FF2B5EF4-FFF2-40B4-BE49-F238E27FC236}">
                <a16:creationId xmlns:a16="http://schemas.microsoft.com/office/drawing/2014/main" id="{DB9B204C-261E-4763-922E-6BC71C749D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8968" y="4696197"/>
            <a:ext cx="2549641" cy="1438589"/>
          </a:xfrm>
          <a:prstGeom prst="rect">
            <a:avLst/>
          </a:prstGeom>
        </p:spPr>
      </p:pic>
      <p:pic>
        <p:nvPicPr>
          <p:cNvPr id="13" name="Picture 12">
            <a:extLst>
              <a:ext uri="{FF2B5EF4-FFF2-40B4-BE49-F238E27FC236}">
                <a16:creationId xmlns:a16="http://schemas.microsoft.com/office/drawing/2014/main" id="{3C0A4794-D93E-49E4-AF29-E4F9486A6D1A}"/>
              </a:ext>
            </a:extLst>
          </p:cNvPr>
          <p:cNvPicPr>
            <a:picLocks noChangeAspect="1"/>
          </p:cNvPicPr>
          <p:nvPr userDrawn="1"/>
        </p:nvPicPr>
        <p:blipFill>
          <a:blip r:embed="rId4"/>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1300002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8B8C044-262E-3F49-87BD-E15B66856513}"/>
              </a:ext>
            </a:extLst>
          </p:cNvPr>
          <p:cNvSpPr>
            <a:spLocks noGrp="1"/>
          </p:cNvSpPr>
          <p:nvPr>
            <p:ph type="subTitle" idx="1"/>
          </p:nvPr>
        </p:nvSpPr>
        <p:spPr>
          <a:xfrm>
            <a:off x="1524000" y="3896503"/>
            <a:ext cx="6147661" cy="1078453"/>
          </a:xfrm>
          <a:prstGeom prst="rect">
            <a:avLst/>
          </a:prstGeom>
        </p:spPr>
        <p:txBody>
          <a:bodyPr/>
          <a:lstStyle>
            <a:lvl1pPr marL="0" indent="0" algn="l">
              <a:buNone/>
              <a:defRPr sz="1600" b="1">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1">
            <a:extLst>
              <a:ext uri="{FF2B5EF4-FFF2-40B4-BE49-F238E27FC236}">
                <a16:creationId xmlns:a16="http://schemas.microsoft.com/office/drawing/2014/main" id="{152EC63B-06A6-694D-9CCD-E6F50D1EC2EB}"/>
              </a:ext>
            </a:extLst>
          </p:cNvPr>
          <p:cNvSpPr>
            <a:spLocks noGrp="1"/>
          </p:cNvSpPr>
          <p:nvPr>
            <p:ph type="title"/>
          </p:nvPr>
        </p:nvSpPr>
        <p:spPr>
          <a:xfrm>
            <a:off x="1524000" y="970241"/>
            <a:ext cx="9628909" cy="2424123"/>
          </a:xfrm>
        </p:spPr>
        <p:txBody>
          <a:bodyPr>
            <a:normAutofit/>
          </a:bodyPr>
          <a:lstStyle>
            <a:lvl1pPr>
              <a:defRPr sz="6400" b="1" baseline="0">
                <a:solidFill>
                  <a:schemeClr val="bg1"/>
                </a:solidFill>
                <a:latin typeface="+mj-lt"/>
              </a:defRPr>
            </a:lvl1pPr>
          </a:lstStyle>
          <a:p>
            <a:r>
              <a:rPr lang="en-US"/>
              <a:t>Click to edit Master title style</a:t>
            </a:r>
          </a:p>
        </p:txBody>
      </p:sp>
      <p:sp>
        <p:nvSpPr>
          <p:cNvPr id="6" name="Slide Number Placeholder 5">
            <a:extLst>
              <a:ext uri="{FF2B5EF4-FFF2-40B4-BE49-F238E27FC236}">
                <a16:creationId xmlns:a16="http://schemas.microsoft.com/office/drawing/2014/main" id="{47E00AF9-68F1-4220-AA2E-B405BD2A380E}"/>
              </a:ext>
            </a:extLst>
          </p:cNvPr>
          <p:cNvSpPr>
            <a:spLocks noGrp="1"/>
          </p:cNvSpPr>
          <p:nvPr>
            <p:ph type="sldNum" sz="quarter" idx="12"/>
          </p:nvPr>
        </p:nvSpPr>
        <p:spPr/>
        <p:txBody>
          <a:bodyPr/>
          <a:lstStyle>
            <a:lvl1pPr>
              <a:defRPr b="1"/>
            </a:lvl1pPr>
          </a:lstStyle>
          <a:p>
            <a:fld id="{A98EA350-6A5F-1B4A-8576-5D34B75D4A95}" type="slidenum">
              <a:rPr lang="en-US" smtClean="0"/>
              <a:pPr/>
              <a:t>‹#›</a:t>
            </a:fld>
            <a:endParaRPr lang="en-US"/>
          </a:p>
        </p:txBody>
      </p:sp>
      <p:pic>
        <p:nvPicPr>
          <p:cNvPr id="5" name="Picture 4">
            <a:extLst>
              <a:ext uri="{FF2B5EF4-FFF2-40B4-BE49-F238E27FC236}">
                <a16:creationId xmlns:a16="http://schemas.microsoft.com/office/drawing/2014/main" id="{26E3DCB9-02DF-4762-BE10-CD05EBB1897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260876"/>
            <a:ext cx="5522454" cy="365125"/>
          </a:xfrm>
          <a:prstGeom prst="rect">
            <a:avLst/>
          </a:prstGeom>
        </p:spPr>
      </p:pic>
      <p:pic>
        <p:nvPicPr>
          <p:cNvPr id="7" name="Picture 6">
            <a:extLst>
              <a:ext uri="{FF2B5EF4-FFF2-40B4-BE49-F238E27FC236}">
                <a16:creationId xmlns:a16="http://schemas.microsoft.com/office/drawing/2014/main" id="{C6A68273-E13A-4141-8BDC-FCDFA1AC47B9}"/>
              </a:ext>
            </a:extLst>
          </p:cNvPr>
          <p:cNvPicPr>
            <a:picLocks noChangeAspect="1"/>
          </p:cNvPicPr>
          <p:nvPr userDrawn="1"/>
        </p:nvPicPr>
        <p:blipFill>
          <a:blip r:embed="rId4"/>
          <a:stretch>
            <a:fillRect/>
          </a:stretch>
        </p:blipFill>
        <p:spPr>
          <a:xfrm>
            <a:off x="258602" y="6220349"/>
            <a:ext cx="5005250" cy="566977"/>
          </a:xfrm>
          <a:prstGeom prst="rect">
            <a:avLst/>
          </a:prstGeom>
        </p:spPr>
      </p:pic>
      <p:sp>
        <p:nvSpPr>
          <p:cNvPr id="8" name="Picture Placeholder 8">
            <a:extLst>
              <a:ext uri="{FF2B5EF4-FFF2-40B4-BE49-F238E27FC236}">
                <a16:creationId xmlns:a16="http://schemas.microsoft.com/office/drawing/2014/main" id="{62E711F7-CB32-424B-BEBE-0B051D914EBF}"/>
              </a:ext>
            </a:extLst>
          </p:cNvPr>
          <p:cNvSpPr>
            <a:spLocks noGrp="1" noChangeAspect="1"/>
          </p:cNvSpPr>
          <p:nvPr>
            <p:ph type="pic" sz="quarter" idx="11"/>
          </p:nvPr>
        </p:nvSpPr>
        <p:spPr>
          <a:xfrm>
            <a:off x="-1371600" y="810702"/>
            <a:ext cx="2743200" cy="2743200"/>
          </a:xfrm>
          <a:prstGeom prst="ellipse">
            <a:avLst/>
          </a:prstGeom>
        </p:spPr>
        <p:txBody>
          <a:bodyPr/>
          <a:lstStyle>
            <a:lvl1pPr marL="0" indent="0">
              <a:buNone/>
              <a:defRPr/>
            </a:lvl1pPr>
          </a:lstStyle>
          <a:p>
            <a:endParaRPr lang="en-US"/>
          </a:p>
        </p:txBody>
      </p:sp>
    </p:spTree>
    <p:extLst>
      <p:ext uri="{BB962C8B-B14F-4D97-AF65-F5344CB8AC3E}">
        <p14:creationId xmlns:p14="http://schemas.microsoft.com/office/powerpoint/2010/main" val="146786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_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187257-56A5-4DA7-AA53-68F21413E0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1353800" cy="6858000"/>
          </a:xfrm>
          <a:prstGeom prst="rect">
            <a:avLst/>
          </a:prstGeom>
        </p:spPr>
      </p:pic>
      <p:sp>
        <p:nvSpPr>
          <p:cNvPr id="7" name="Slide Number Placeholder 6">
            <a:extLst>
              <a:ext uri="{FF2B5EF4-FFF2-40B4-BE49-F238E27FC236}">
                <a16:creationId xmlns:a16="http://schemas.microsoft.com/office/drawing/2014/main" id="{3726C174-2DAC-4138-8356-A0840A6F003B}"/>
              </a:ext>
            </a:extLst>
          </p:cNvPr>
          <p:cNvSpPr>
            <a:spLocks noGrp="1"/>
          </p:cNvSpPr>
          <p:nvPr>
            <p:ph type="sldNum" sz="quarter" idx="10"/>
          </p:nvPr>
        </p:nvSpPr>
        <p:spPr/>
        <p:txBody>
          <a:bodyPr/>
          <a:lstStyle/>
          <a:p>
            <a:fld id="{A98EA350-6A5F-1B4A-8576-5D34B75D4A95}" type="slidenum">
              <a:rPr lang="en-US" smtClean="0"/>
              <a:pPr/>
              <a:t>‹#›</a:t>
            </a:fld>
            <a:endParaRPr lang="en-US"/>
          </a:p>
        </p:txBody>
      </p:sp>
      <p:grpSp>
        <p:nvGrpSpPr>
          <p:cNvPr id="10" name="Group 5">
            <a:extLst>
              <a:ext uri="{FF2B5EF4-FFF2-40B4-BE49-F238E27FC236}">
                <a16:creationId xmlns:a16="http://schemas.microsoft.com/office/drawing/2014/main" id="{4DE22F00-161F-47A3-AC19-AB24E9EB6EAF}"/>
              </a:ext>
            </a:extLst>
          </p:cNvPr>
          <p:cNvGrpSpPr/>
          <p:nvPr userDrawn="1"/>
        </p:nvGrpSpPr>
        <p:grpSpPr>
          <a:xfrm>
            <a:off x="0" y="0"/>
            <a:ext cx="12192000" cy="655310"/>
            <a:chOff x="0" y="0"/>
            <a:chExt cx="4290365" cy="152400"/>
          </a:xfrm>
        </p:grpSpPr>
        <p:sp>
          <p:nvSpPr>
            <p:cNvPr id="11" name="Freeform 6">
              <a:extLst>
                <a:ext uri="{FF2B5EF4-FFF2-40B4-BE49-F238E27FC236}">
                  <a16:creationId xmlns:a16="http://schemas.microsoft.com/office/drawing/2014/main" id="{3215FF6F-A716-4AB2-BD03-F245259058A8}"/>
                </a:ext>
              </a:extLst>
            </p:cNvPr>
            <p:cNvSpPr/>
            <p:nvPr/>
          </p:nvSpPr>
          <p:spPr>
            <a:xfrm>
              <a:off x="0" y="0"/>
              <a:ext cx="4290365" cy="152400"/>
            </a:xfrm>
            <a:custGeom>
              <a:avLst/>
              <a:gdLst/>
              <a:ahLst/>
              <a:cxnLst/>
              <a:rect l="l" t="t" r="r" b="b"/>
              <a:pathLst>
                <a:path w="4290365" h="152400">
                  <a:moveTo>
                    <a:pt x="0" y="0"/>
                  </a:moveTo>
                  <a:lnTo>
                    <a:pt x="4290365" y="0"/>
                  </a:lnTo>
                  <a:lnTo>
                    <a:pt x="4290365" y="152400"/>
                  </a:lnTo>
                  <a:lnTo>
                    <a:pt x="0" y="152400"/>
                  </a:lnTo>
                  <a:close/>
                </a:path>
              </a:pathLst>
            </a:custGeom>
            <a:solidFill>
              <a:srgbClr val="002E5D"/>
            </a:solidFill>
          </p:spPr>
        </p:sp>
      </p:grpSp>
      <p:sp>
        <p:nvSpPr>
          <p:cNvPr id="18" name="Title 1">
            <a:extLst>
              <a:ext uri="{FF2B5EF4-FFF2-40B4-BE49-F238E27FC236}">
                <a16:creationId xmlns:a16="http://schemas.microsoft.com/office/drawing/2014/main" id="{271CC111-1EB1-4848-8F91-F32899FF728B}"/>
              </a:ext>
            </a:extLst>
          </p:cNvPr>
          <p:cNvSpPr>
            <a:spLocks noGrp="1"/>
          </p:cNvSpPr>
          <p:nvPr>
            <p:ph type="title"/>
          </p:nvPr>
        </p:nvSpPr>
        <p:spPr>
          <a:xfrm>
            <a:off x="368968" y="1498739"/>
            <a:ext cx="7459579" cy="2424123"/>
          </a:xfrm>
        </p:spPr>
        <p:txBody>
          <a:bodyPr>
            <a:normAutofit/>
          </a:bodyPr>
          <a:lstStyle>
            <a:lvl1pPr>
              <a:defRPr sz="6400" b="1" baseline="0">
                <a:solidFill>
                  <a:schemeClr val="bg1"/>
                </a:solidFill>
                <a:latin typeface="+mj-lt"/>
              </a:defRPr>
            </a:lvl1pPr>
          </a:lstStyle>
          <a:p>
            <a:r>
              <a:rPr lang="en-US"/>
              <a:t>Click to edit Master title style</a:t>
            </a:r>
          </a:p>
        </p:txBody>
      </p:sp>
      <p:sp>
        <p:nvSpPr>
          <p:cNvPr id="19" name="Subtitle 2">
            <a:extLst>
              <a:ext uri="{FF2B5EF4-FFF2-40B4-BE49-F238E27FC236}">
                <a16:creationId xmlns:a16="http://schemas.microsoft.com/office/drawing/2014/main" id="{71BDD9D9-730A-4EA2-8885-EE4E50D9B1E7}"/>
              </a:ext>
            </a:extLst>
          </p:cNvPr>
          <p:cNvSpPr>
            <a:spLocks noGrp="1"/>
          </p:cNvSpPr>
          <p:nvPr>
            <p:ph type="subTitle" idx="1"/>
          </p:nvPr>
        </p:nvSpPr>
        <p:spPr>
          <a:xfrm>
            <a:off x="368968" y="3940808"/>
            <a:ext cx="6147661" cy="457690"/>
          </a:xfrm>
          <a:prstGeom prst="rect">
            <a:avLst/>
          </a:prstGeom>
        </p:spPr>
        <p:txBody>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3C0A4794-D93E-49E4-AF29-E4F9486A6D1A}"/>
              </a:ext>
            </a:extLst>
          </p:cNvPr>
          <p:cNvPicPr>
            <a:picLocks noChangeAspect="1"/>
          </p:cNvPicPr>
          <p:nvPr userDrawn="1"/>
        </p:nvPicPr>
        <p:blipFill>
          <a:blip r:embed="rId3"/>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716278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14580A-7C60-4BD0-915D-59519D969A2F}"/>
              </a:ext>
            </a:extLst>
          </p:cNvPr>
          <p:cNvPicPr>
            <a:picLocks noChangeAspect="1"/>
          </p:cNvPicPr>
          <p:nvPr userDrawn="1"/>
        </p:nvPicPr>
        <p:blipFill rotWithShape="1">
          <a:blip r:embed="rId2"/>
          <a:srcRect l="21437" t="50000"/>
          <a:stretch/>
        </p:blipFill>
        <p:spPr>
          <a:xfrm>
            <a:off x="0" y="0"/>
            <a:ext cx="12192000" cy="6398404"/>
          </a:xfrm>
          <a:prstGeom prst="rect">
            <a:avLst/>
          </a:prstGeom>
        </p:spPr>
      </p:pic>
      <p:sp>
        <p:nvSpPr>
          <p:cNvPr id="4" name="Title 1">
            <a:extLst>
              <a:ext uri="{FF2B5EF4-FFF2-40B4-BE49-F238E27FC236}">
                <a16:creationId xmlns:a16="http://schemas.microsoft.com/office/drawing/2014/main" id="{152EC63B-06A6-694D-9CCD-E6F50D1EC2EB}"/>
              </a:ext>
            </a:extLst>
          </p:cNvPr>
          <p:cNvSpPr>
            <a:spLocks noGrp="1"/>
          </p:cNvSpPr>
          <p:nvPr>
            <p:ph type="title"/>
          </p:nvPr>
        </p:nvSpPr>
        <p:spPr>
          <a:xfrm>
            <a:off x="1281545" y="1040046"/>
            <a:ext cx="9628909" cy="2424123"/>
          </a:xfrm>
        </p:spPr>
        <p:txBody>
          <a:bodyPr>
            <a:normAutofit/>
          </a:bodyPr>
          <a:lstStyle>
            <a:lvl1pPr>
              <a:defRPr sz="4400" b="1" baseline="0">
                <a:solidFill>
                  <a:schemeClr val="bg1"/>
                </a:solidFill>
                <a:latin typeface="+mj-lt"/>
              </a:defRPr>
            </a:lvl1pPr>
          </a:lstStyle>
          <a:p>
            <a:r>
              <a:rPr lang="en-US"/>
              <a:t>Click to edit Master title style</a:t>
            </a:r>
          </a:p>
        </p:txBody>
      </p:sp>
      <p:sp>
        <p:nvSpPr>
          <p:cNvPr id="6" name="Slide Number Placeholder 5">
            <a:extLst>
              <a:ext uri="{FF2B5EF4-FFF2-40B4-BE49-F238E27FC236}">
                <a16:creationId xmlns:a16="http://schemas.microsoft.com/office/drawing/2014/main" id="{47E00AF9-68F1-4220-AA2E-B405BD2A380E}"/>
              </a:ext>
            </a:extLst>
          </p:cNvPr>
          <p:cNvSpPr>
            <a:spLocks noGrp="1"/>
          </p:cNvSpPr>
          <p:nvPr>
            <p:ph type="sldNum" sz="quarter" idx="12"/>
          </p:nvPr>
        </p:nvSpPr>
        <p:spPr/>
        <p:txBody>
          <a:bodyPr/>
          <a:lstStyle>
            <a:lvl1pPr>
              <a:defRPr b="1"/>
            </a:lvl1pPr>
          </a:lstStyle>
          <a:p>
            <a:fld id="{A98EA350-6A5F-1B4A-8576-5D34B75D4A95}" type="slidenum">
              <a:rPr lang="en-US" smtClean="0"/>
              <a:pPr/>
              <a:t>‹#›</a:t>
            </a:fld>
            <a:endParaRPr lang="en-US"/>
          </a:p>
        </p:txBody>
      </p:sp>
      <p:sp>
        <p:nvSpPr>
          <p:cNvPr id="9" name="Content Placeholder 2">
            <a:extLst>
              <a:ext uri="{FF2B5EF4-FFF2-40B4-BE49-F238E27FC236}">
                <a16:creationId xmlns:a16="http://schemas.microsoft.com/office/drawing/2014/main" id="{06BCA0BF-3853-4457-8F30-D3FD1A93D0AA}"/>
              </a:ext>
            </a:extLst>
          </p:cNvPr>
          <p:cNvSpPr>
            <a:spLocks noGrp="1"/>
          </p:cNvSpPr>
          <p:nvPr>
            <p:ph idx="11" hasCustomPrompt="1"/>
          </p:nvPr>
        </p:nvSpPr>
        <p:spPr>
          <a:xfrm>
            <a:off x="1281545" y="4254950"/>
            <a:ext cx="6383430" cy="436873"/>
          </a:xfrm>
          <a:prstGeom prst="rect">
            <a:avLst/>
          </a:prstGeom>
        </p:spPr>
        <p:txBody>
          <a:bodyPr/>
          <a:lstStyle>
            <a:lvl1pPr marL="0" indent="0">
              <a:buNone/>
              <a:defRPr sz="24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p:txBody>
      </p:sp>
      <p:pic>
        <p:nvPicPr>
          <p:cNvPr id="10" name="Picture 9">
            <a:extLst>
              <a:ext uri="{FF2B5EF4-FFF2-40B4-BE49-F238E27FC236}">
                <a16:creationId xmlns:a16="http://schemas.microsoft.com/office/drawing/2014/main" id="{9E5B4541-CD55-4E8A-985B-D67D63474B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8119" y="5480965"/>
            <a:ext cx="2168871" cy="1223746"/>
          </a:xfrm>
          <a:prstGeom prst="rect">
            <a:avLst/>
          </a:prstGeom>
        </p:spPr>
      </p:pic>
    </p:spTree>
    <p:extLst>
      <p:ext uri="{BB962C8B-B14F-4D97-AF65-F5344CB8AC3E}">
        <p14:creationId xmlns:p14="http://schemas.microsoft.com/office/powerpoint/2010/main" val="657953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142-2D83-3649-978A-2A81AA6F6B38}"/>
              </a:ext>
            </a:extLst>
          </p:cNvPr>
          <p:cNvSpPr>
            <a:spLocks noGrp="1"/>
          </p:cNvSpPr>
          <p:nvPr>
            <p:ph type="title"/>
          </p:nvPr>
        </p:nvSpPr>
        <p:spPr/>
        <p:txBody>
          <a:bodyPr>
            <a:normAutofit/>
          </a:bodyPr>
          <a:lstStyle>
            <a:lvl1pPr>
              <a:defRPr sz="4000" b="1" baseline="0">
                <a:solidFill>
                  <a:schemeClr val="accent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A245CE62-F118-AF42-BA8B-6BFEC3A20A50}"/>
              </a:ext>
            </a:extLst>
          </p:cNvPr>
          <p:cNvSpPr>
            <a:spLocks noGrp="1"/>
          </p:cNvSpPr>
          <p:nvPr>
            <p:ph idx="1"/>
          </p:nvPr>
        </p:nvSpPr>
        <p:spPr>
          <a:xfrm>
            <a:off x="838200" y="1825625"/>
            <a:ext cx="10515600" cy="3955243"/>
          </a:xfrm>
          <a:prstGeom prst="rect">
            <a:avLst/>
          </a:prstGeom>
        </p:spPr>
        <p:txBody>
          <a:bodyPr/>
          <a:lstStyle>
            <a:lvl1pPr>
              <a:defRPr>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353E7CA-9EE6-42E1-827A-37E97075B7ED}"/>
              </a:ext>
            </a:extLst>
          </p:cNvPr>
          <p:cNvSpPr>
            <a:spLocks noGrp="1"/>
          </p:cNvSpPr>
          <p:nvPr>
            <p:ph type="sldNum" sz="quarter" idx="10"/>
          </p:nvPr>
        </p:nvSpPr>
        <p:spPr/>
        <p:txBody>
          <a:bodyPr/>
          <a:lstStyle/>
          <a:p>
            <a:fld id="{A98EA350-6A5F-1B4A-8576-5D34B75D4A95}" type="slidenum">
              <a:rPr lang="en-US" smtClean="0"/>
              <a:pPr/>
              <a:t>‹#›</a:t>
            </a:fld>
            <a:endParaRPr lang="en-US"/>
          </a:p>
        </p:txBody>
      </p:sp>
    </p:spTree>
    <p:extLst>
      <p:ext uri="{BB962C8B-B14F-4D97-AF65-F5344CB8AC3E}">
        <p14:creationId xmlns:p14="http://schemas.microsoft.com/office/powerpoint/2010/main" val="333755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142-2D83-3649-978A-2A81AA6F6B38}"/>
              </a:ext>
            </a:extLst>
          </p:cNvPr>
          <p:cNvSpPr>
            <a:spLocks noGrp="1"/>
          </p:cNvSpPr>
          <p:nvPr>
            <p:ph type="title"/>
          </p:nvPr>
        </p:nvSpPr>
        <p:spPr>
          <a:xfrm>
            <a:off x="838200" y="524684"/>
            <a:ext cx="10515600" cy="712007"/>
          </a:xfrm>
        </p:spPr>
        <p:txBody>
          <a:bodyPr>
            <a:normAutofit/>
          </a:bodyPr>
          <a:lstStyle>
            <a:lvl1pPr>
              <a:defRPr sz="4000" b="1" baseline="0">
                <a:solidFill>
                  <a:schemeClr val="accent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A245CE62-F118-AF42-BA8B-6BFEC3A20A50}"/>
              </a:ext>
            </a:extLst>
          </p:cNvPr>
          <p:cNvSpPr>
            <a:spLocks noGrp="1"/>
          </p:cNvSpPr>
          <p:nvPr>
            <p:ph idx="1"/>
          </p:nvPr>
        </p:nvSpPr>
        <p:spPr>
          <a:xfrm>
            <a:off x="838200" y="2144684"/>
            <a:ext cx="10515600" cy="3636184"/>
          </a:xfrm>
          <a:prstGeom prst="rect">
            <a:avLst/>
          </a:prstGeom>
        </p:spPr>
        <p:txBody>
          <a:bodyPr/>
          <a:lstStyle>
            <a:lvl1pPr>
              <a:defRPr>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353E7CA-9EE6-42E1-827A-37E97075B7ED}"/>
              </a:ext>
            </a:extLst>
          </p:cNvPr>
          <p:cNvSpPr>
            <a:spLocks noGrp="1"/>
          </p:cNvSpPr>
          <p:nvPr>
            <p:ph type="sldNum" sz="quarter" idx="10"/>
          </p:nvPr>
        </p:nvSpPr>
        <p:spPr/>
        <p:txBody>
          <a:bodyPr/>
          <a:lstStyle/>
          <a:p>
            <a:fld id="{A98EA350-6A5F-1B4A-8576-5D34B75D4A95}" type="slidenum">
              <a:rPr lang="en-US" smtClean="0"/>
              <a:pPr/>
              <a:t>‹#›</a:t>
            </a:fld>
            <a:endParaRPr lang="en-US"/>
          </a:p>
        </p:txBody>
      </p:sp>
      <p:sp>
        <p:nvSpPr>
          <p:cNvPr id="5" name="Content Placeholder 2">
            <a:extLst>
              <a:ext uri="{FF2B5EF4-FFF2-40B4-BE49-F238E27FC236}">
                <a16:creationId xmlns:a16="http://schemas.microsoft.com/office/drawing/2014/main" id="{CD12C8AD-45B6-4E93-9664-6E5BE2A0522B}"/>
              </a:ext>
            </a:extLst>
          </p:cNvPr>
          <p:cNvSpPr>
            <a:spLocks noGrp="1"/>
          </p:cNvSpPr>
          <p:nvPr>
            <p:ph idx="11" hasCustomPrompt="1"/>
          </p:nvPr>
        </p:nvSpPr>
        <p:spPr>
          <a:xfrm>
            <a:off x="838200" y="1472251"/>
            <a:ext cx="6383430" cy="436873"/>
          </a:xfrm>
          <a:prstGeom prst="rect">
            <a:avLst/>
          </a:prstGeom>
        </p:spPr>
        <p:txBody>
          <a:bodyPr/>
          <a:lstStyle>
            <a:lvl1pPr marL="0" indent="0">
              <a:buNone/>
              <a:defRPr>
                <a:solidFill>
                  <a:schemeClr val="tx2"/>
                </a:solidFill>
                <a:latin typeface="+mj-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p:txBody>
      </p:sp>
    </p:spTree>
    <p:extLst>
      <p:ext uri="{BB962C8B-B14F-4D97-AF65-F5344CB8AC3E}">
        <p14:creationId xmlns:p14="http://schemas.microsoft.com/office/powerpoint/2010/main" val="16617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C3CA-7306-4579-8619-17B42B430A5C}"/>
              </a:ext>
            </a:extLst>
          </p:cNvPr>
          <p:cNvSpPr>
            <a:spLocks noGrp="1"/>
          </p:cNvSpPr>
          <p:nvPr>
            <p:ph type="sldNum" sz="quarter" idx="10"/>
          </p:nvPr>
        </p:nvSpPr>
        <p:spPr/>
        <p:txBody>
          <a:bodyPr/>
          <a:lstStyle/>
          <a:p>
            <a:fld id="{A98EA350-6A5F-1B4A-8576-5D34B75D4A95}" type="slidenum">
              <a:rPr lang="en-US" smtClean="0"/>
              <a:pPr/>
              <a:t>‹#›</a:t>
            </a:fld>
            <a:endParaRPr lang="en-US"/>
          </a:p>
        </p:txBody>
      </p:sp>
      <p:grpSp>
        <p:nvGrpSpPr>
          <p:cNvPr id="4" name="Group 2">
            <a:extLst>
              <a:ext uri="{FF2B5EF4-FFF2-40B4-BE49-F238E27FC236}">
                <a16:creationId xmlns:a16="http://schemas.microsoft.com/office/drawing/2014/main" id="{A4D0F3D7-BF2C-46AA-BA39-932BBCA84EA7}"/>
              </a:ext>
            </a:extLst>
          </p:cNvPr>
          <p:cNvGrpSpPr>
            <a:grpSpLocks noChangeAspect="1"/>
          </p:cNvGrpSpPr>
          <p:nvPr userDrawn="1"/>
        </p:nvGrpSpPr>
        <p:grpSpPr>
          <a:xfrm>
            <a:off x="-65314" y="-2"/>
            <a:ext cx="12257314" cy="6858001"/>
            <a:chOff x="-82312" y="519072"/>
            <a:chExt cx="6221435" cy="3480910"/>
          </a:xfrm>
        </p:grpSpPr>
        <p:sp>
          <p:nvSpPr>
            <p:cNvPr id="5" name="Freeform 3">
              <a:extLst>
                <a:ext uri="{FF2B5EF4-FFF2-40B4-BE49-F238E27FC236}">
                  <a16:creationId xmlns:a16="http://schemas.microsoft.com/office/drawing/2014/main" id="{CB0FECC2-131E-4E52-B2FA-B7AE0001CB9E}"/>
                </a:ext>
              </a:extLst>
            </p:cNvPr>
            <p:cNvSpPr/>
            <p:nvPr/>
          </p:nvSpPr>
          <p:spPr>
            <a:xfrm>
              <a:off x="-82312" y="519072"/>
              <a:ext cx="6221435" cy="3480910"/>
            </a:xfrm>
            <a:custGeom>
              <a:avLst/>
              <a:gdLst/>
              <a:ahLst/>
              <a:cxnLst/>
              <a:rect l="l" t="t" r="r" b="b"/>
              <a:pathLst>
                <a:path w="6350026" h="6350000">
                  <a:moveTo>
                    <a:pt x="0" y="0"/>
                  </a:moveTo>
                  <a:lnTo>
                    <a:pt x="6350026" y="0"/>
                  </a:lnTo>
                  <a:lnTo>
                    <a:pt x="6350026" y="6350000"/>
                  </a:lnTo>
                  <a:lnTo>
                    <a:pt x="0" y="6350000"/>
                  </a:lnTo>
                  <a:close/>
                </a:path>
              </a:pathLst>
            </a:custGeom>
            <a:blipFill>
              <a:blip r:embed="rId2" cstate="screen">
                <a:extLst>
                  <a:ext uri="{28A0092B-C50C-407E-A947-70E740481C1C}">
                    <a14:useLocalDpi xmlns:a14="http://schemas.microsoft.com/office/drawing/2010/main"/>
                  </a:ext>
                </a:extLst>
              </a:blip>
              <a:stretch>
                <a:fillRect l="493"/>
              </a:stretch>
            </a:blipFill>
          </p:spPr>
          <p:txBody>
            <a:bodyPr/>
            <a:lstStyle/>
            <a:p>
              <a:endParaRPr lang="en-US"/>
            </a:p>
          </p:txBody>
        </p:sp>
      </p:grpSp>
      <p:sp>
        <p:nvSpPr>
          <p:cNvPr id="17" name="Picture Placeholder 16">
            <a:extLst>
              <a:ext uri="{FF2B5EF4-FFF2-40B4-BE49-F238E27FC236}">
                <a16:creationId xmlns:a16="http://schemas.microsoft.com/office/drawing/2014/main" id="{1870B137-ACDE-4CD8-87DC-76C111CE8F33}"/>
              </a:ext>
            </a:extLst>
          </p:cNvPr>
          <p:cNvSpPr>
            <a:spLocks noGrp="1"/>
          </p:cNvSpPr>
          <p:nvPr>
            <p:ph type="pic" sz="quarter" idx="11"/>
          </p:nvPr>
        </p:nvSpPr>
        <p:spPr>
          <a:xfrm>
            <a:off x="1" y="1"/>
            <a:ext cx="6096000" cy="6857999"/>
          </a:xfrm>
          <a:prstGeom prst="rect">
            <a:avLst/>
          </a:prstGeom>
        </p:spPr>
        <p:txBody>
          <a:bodyPr/>
          <a:lstStyle>
            <a:lvl1pPr marL="0" indent="0">
              <a:buNone/>
              <a:defRPr/>
            </a:lvl1pPr>
          </a:lstStyle>
          <a:p>
            <a:endParaRPr lang="en-US"/>
          </a:p>
        </p:txBody>
      </p:sp>
      <p:grpSp>
        <p:nvGrpSpPr>
          <p:cNvPr id="18" name="Group 5">
            <a:extLst>
              <a:ext uri="{FF2B5EF4-FFF2-40B4-BE49-F238E27FC236}">
                <a16:creationId xmlns:a16="http://schemas.microsoft.com/office/drawing/2014/main" id="{3F5F4B05-F535-4B33-BB06-3E574E07E8E4}"/>
              </a:ext>
            </a:extLst>
          </p:cNvPr>
          <p:cNvGrpSpPr/>
          <p:nvPr userDrawn="1"/>
        </p:nvGrpSpPr>
        <p:grpSpPr>
          <a:xfrm>
            <a:off x="0" y="0"/>
            <a:ext cx="12192000" cy="655310"/>
            <a:chOff x="0" y="0"/>
            <a:chExt cx="4290365" cy="152400"/>
          </a:xfrm>
        </p:grpSpPr>
        <p:sp>
          <p:nvSpPr>
            <p:cNvPr id="19" name="Freeform 6">
              <a:extLst>
                <a:ext uri="{FF2B5EF4-FFF2-40B4-BE49-F238E27FC236}">
                  <a16:creationId xmlns:a16="http://schemas.microsoft.com/office/drawing/2014/main" id="{16ABB61E-7C97-4D62-AFE5-FF99DD51603C}"/>
                </a:ext>
              </a:extLst>
            </p:cNvPr>
            <p:cNvSpPr/>
            <p:nvPr/>
          </p:nvSpPr>
          <p:spPr>
            <a:xfrm>
              <a:off x="0" y="0"/>
              <a:ext cx="4290365" cy="152400"/>
            </a:xfrm>
            <a:custGeom>
              <a:avLst/>
              <a:gdLst/>
              <a:ahLst/>
              <a:cxnLst/>
              <a:rect l="l" t="t" r="r" b="b"/>
              <a:pathLst>
                <a:path w="4290365" h="152400">
                  <a:moveTo>
                    <a:pt x="0" y="0"/>
                  </a:moveTo>
                  <a:lnTo>
                    <a:pt x="4290365" y="0"/>
                  </a:lnTo>
                  <a:lnTo>
                    <a:pt x="4290365" y="152400"/>
                  </a:lnTo>
                  <a:lnTo>
                    <a:pt x="0" y="152400"/>
                  </a:lnTo>
                  <a:close/>
                </a:path>
              </a:pathLst>
            </a:custGeom>
            <a:solidFill>
              <a:srgbClr val="002E5D"/>
            </a:solidFill>
          </p:spPr>
        </p:sp>
      </p:grpSp>
      <p:grpSp>
        <p:nvGrpSpPr>
          <p:cNvPr id="15" name="Group 14">
            <a:extLst>
              <a:ext uri="{FF2B5EF4-FFF2-40B4-BE49-F238E27FC236}">
                <a16:creationId xmlns:a16="http://schemas.microsoft.com/office/drawing/2014/main" id="{F93FC802-D7FC-498A-A49D-569DAD19CA4A}"/>
              </a:ext>
            </a:extLst>
          </p:cNvPr>
          <p:cNvGrpSpPr/>
          <p:nvPr userDrawn="1"/>
        </p:nvGrpSpPr>
        <p:grpSpPr>
          <a:xfrm>
            <a:off x="5611641" y="1240971"/>
            <a:ext cx="914400" cy="914400"/>
            <a:chOff x="8345196" y="1827504"/>
            <a:chExt cx="1597607" cy="1597607"/>
          </a:xfrm>
        </p:grpSpPr>
        <p:grpSp>
          <p:nvGrpSpPr>
            <p:cNvPr id="11" name="Group 11">
              <a:extLst>
                <a:ext uri="{FF2B5EF4-FFF2-40B4-BE49-F238E27FC236}">
                  <a16:creationId xmlns:a16="http://schemas.microsoft.com/office/drawing/2014/main" id="{D3D21879-4DAB-40BE-A270-09A479C1062C}"/>
                </a:ext>
              </a:extLst>
            </p:cNvPr>
            <p:cNvGrpSpPr/>
            <p:nvPr userDrawn="1"/>
          </p:nvGrpSpPr>
          <p:grpSpPr>
            <a:xfrm>
              <a:off x="8345196" y="1827504"/>
              <a:ext cx="1597607" cy="1597607"/>
              <a:chOff x="0" y="0"/>
              <a:chExt cx="6350000" cy="6350000"/>
            </a:xfrm>
          </p:grpSpPr>
          <p:sp>
            <p:nvSpPr>
              <p:cNvPr id="12" name="Freeform 12">
                <a:extLst>
                  <a:ext uri="{FF2B5EF4-FFF2-40B4-BE49-F238E27FC236}">
                    <a16:creationId xmlns:a16="http://schemas.microsoft.com/office/drawing/2014/main" id="{AF985AC7-36F9-473D-BA4A-527C8AD03E3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095B8"/>
              </a:solidFill>
            </p:spPr>
          </p:sp>
        </p:grpSp>
        <p:pic>
          <p:nvPicPr>
            <p:cNvPr id="13" name="Picture 13">
              <a:extLst>
                <a:ext uri="{FF2B5EF4-FFF2-40B4-BE49-F238E27FC236}">
                  <a16:creationId xmlns:a16="http://schemas.microsoft.com/office/drawing/2014/main" id="{CC79AEFF-6939-4A40-B764-638FFFED1F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656426" y="2255697"/>
              <a:ext cx="975148" cy="741112"/>
            </a:xfrm>
            <a:prstGeom prst="rect">
              <a:avLst/>
            </a:prstGeom>
          </p:spPr>
        </p:pic>
      </p:grpSp>
      <p:sp>
        <p:nvSpPr>
          <p:cNvPr id="21" name="Title 1">
            <a:extLst>
              <a:ext uri="{FF2B5EF4-FFF2-40B4-BE49-F238E27FC236}">
                <a16:creationId xmlns:a16="http://schemas.microsoft.com/office/drawing/2014/main" id="{CA964D10-93B1-40AB-8AD1-1CB5B30AFC88}"/>
              </a:ext>
            </a:extLst>
          </p:cNvPr>
          <p:cNvSpPr>
            <a:spLocks noGrp="1"/>
          </p:cNvSpPr>
          <p:nvPr>
            <p:ph type="title"/>
          </p:nvPr>
        </p:nvSpPr>
        <p:spPr>
          <a:xfrm>
            <a:off x="6701152" y="1434505"/>
            <a:ext cx="5012473" cy="2424123"/>
          </a:xfrm>
        </p:spPr>
        <p:txBody>
          <a:bodyPr>
            <a:noAutofit/>
          </a:bodyPr>
          <a:lstStyle>
            <a:lvl1pPr>
              <a:defRPr sz="3200" b="1" baseline="0">
                <a:solidFill>
                  <a:schemeClr val="bg1"/>
                </a:solidFill>
                <a:latin typeface="+mj-lt"/>
              </a:defRPr>
            </a:lvl1pPr>
          </a:lstStyle>
          <a:p>
            <a:r>
              <a:rPr lang="en-US"/>
              <a:t>Click to edit Master title style</a:t>
            </a:r>
          </a:p>
        </p:txBody>
      </p:sp>
      <p:sp>
        <p:nvSpPr>
          <p:cNvPr id="22" name="Subtitle 2">
            <a:extLst>
              <a:ext uri="{FF2B5EF4-FFF2-40B4-BE49-F238E27FC236}">
                <a16:creationId xmlns:a16="http://schemas.microsoft.com/office/drawing/2014/main" id="{F8519418-5503-4090-BD75-FC7B5F83AE6D}"/>
              </a:ext>
            </a:extLst>
          </p:cNvPr>
          <p:cNvSpPr>
            <a:spLocks noGrp="1"/>
          </p:cNvSpPr>
          <p:nvPr>
            <p:ph type="subTitle" idx="1"/>
          </p:nvPr>
        </p:nvSpPr>
        <p:spPr>
          <a:xfrm>
            <a:off x="6701152" y="4180133"/>
            <a:ext cx="4130928" cy="457690"/>
          </a:xfrm>
          <a:prstGeom prst="rect">
            <a:avLst/>
          </a:prstGeom>
        </p:spPr>
        <p:txBody>
          <a:bodyPr/>
          <a:lstStyle>
            <a:lvl1pPr marL="0" indent="0" algn="l">
              <a:buNone/>
              <a:defRPr sz="1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a:extLst>
              <a:ext uri="{FF2B5EF4-FFF2-40B4-BE49-F238E27FC236}">
                <a16:creationId xmlns:a16="http://schemas.microsoft.com/office/drawing/2014/main" id="{F6E3D6E6-96BA-4261-8F64-5C3495E0B7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342" y="5393610"/>
            <a:ext cx="1950283" cy="1100412"/>
          </a:xfrm>
          <a:prstGeom prst="rect">
            <a:avLst/>
          </a:prstGeom>
        </p:spPr>
      </p:pic>
      <p:sp>
        <p:nvSpPr>
          <p:cNvPr id="25" name="Slide Number Placeholder 3">
            <a:extLst>
              <a:ext uri="{FF2B5EF4-FFF2-40B4-BE49-F238E27FC236}">
                <a16:creationId xmlns:a16="http://schemas.microsoft.com/office/drawing/2014/main" id="{0AFE6716-6304-4DFE-9A71-9E51989C701A}"/>
              </a:ext>
            </a:extLst>
          </p:cNvPr>
          <p:cNvSpPr txBox="1">
            <a:spLocks/>
          </p:cNvSpPr>
          <p:nvPr userDrawn="1"/>
        </p:nvSpPr>
        <p:spPr>
          <a:xfrm>
            <a:off x="8625299"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EA350-6A5F-1B4A-8576-5D34B75D4A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688074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C3CA-7306-4579-8619-17B42B430A5C}"/>
              </a:ext>
            </a:extLst>
          </p:cNvPr>
          <p:cNvSpPr>
            <a:spLocks noGrp="1"/>
          </p:cNvSpPr>
          <p:nvPr>
            <p:ph type="sldNum" sz="quarter" idx="10"/>
          </p:nvPr>
        </p:nvSpPr>
        <p:spPr/>
        <p:txBody>
          <a:bodyPr/>
          <a:lstStyle/>
          <a:p>
            <a:fld id="{A98EA350-6A5F-1B4A-8576-5D34B75D4A95}" type="slidenum">
              <a:rPr lang="en-US" smtClean="0"/>
              <a:pPr/>
              <a:t>‹#›</a:t>
            </a:fld>
            <a:endParaRPr lang="en-US"/>
          </a:p>
        </p:txBody>
      </p:sp>
      <p:grpSp>
        <p:nvGrpSpPr>
          <p:cNvPr id="4" name="Group 2">
            <a:extLst>
              <a:ext uri="{FF2B5EF4-FFF2-40B4-BE49-F238E27FC236}">
                <a16:creationId xmlns:a16="http://schemas.microsoft.com/office/drawing/2014/main" id="{A4D0F3D7-BF2C-46AA-BA39-932BBCA84EA7}"/>
              </a:ext>
            </a:extLst>
          </p:cNvPr>
          <p:cNvGrpSpPr>
            <a:grpSpLocks noChangeAspect="1"/>
          </p:cNvGrpSpPr>
          <p:nvPr userDrawn="1"/>
        </p:nvGrpSpPr>
        <p:grpSpPr>
          <a:xfrm>
            <a:off x="-65314" y="-2"/>
            <a:ext cx="12257314" cy="6858001"/>
            <a:chOff x="-82312" y="519072"/>
            <a:chExt cx="6221435" cy="3480910"/>
          </a:xfrm>
        </p:grpSpPr>
        <p:sp>
          <p:nvSpPr>
            <p:cNvPr id="5" name="Freeform 3">
              <a:extLst>
                <a:ext uri="{FF2B5EF4-FFF2-40B4-BE49-F238E27FC236}">
                  <a16:creationId xmlns:a16="http://schemas.microsoft.com/office/drawing/2014/main" id="{CB0FECC2-131E-4E52-B2FA-B7AE0001CB9E}"/>
                </a:ext>
              </a:extLst>
            </p:cNvPr>
            <p:cNvSpPr/>
            <p:nvPr/>
          </p:nvSpPr>
          <p:spPr>
            <a:xfrm>
              <a:off x="-82312" y="519072"/>
              <a:ext cx="6221435" cy="3480910"/>
            </a:xfrm>
            <a:custGeom>
              <a:avLst/>
              <a:gdLst/>
              <a:ahLst/>
              <a:cxnLst/>
              <a:rect l="l" t="t" r="r" b="b"/>
              <a:pathLst>
                <a:path w="6350026" h="6350000">
                  <a:moveTo>
                    <a:pt x="0" y="0"/>
                  </a:moveTo>
                  <a:lnTo>
                    <a:pt x="6350026" y="0"/>
                  </a:lnTo>
                  <a:lnTo>
                    <a:pt x="6350026" y="6350000"/>
                  </a:lnTo>
                  <a:lnTo>
                    <a:pt x="0" y="6350000"/>
                  </a:lnTo>
                  <a:close/>
                </a:path>
              </a:pathLst>
            </a:custGeom>
            <a:blipFill>
              <a:blip r:embed="rId2" cstate="screen">
                <a:extLst>
                  <a:ext uri="{28A0092B-C50C-407E-A947-70E740481C1C}">
                    <a14:useLocalDpi xmlns:a14="http://schemas.microsoft.com/office/drawing/2010/main"/>
                  </a:ext>
                </a:extLst>
              </a:blip>
              <a:stretch>
                <a:fillRect l="493"/>
              </a:stretch>
            </a:blipFill>
          </p:spPr>
          <p:txBody>
            <a:bodyPr/>
            <a:lstStyle/>
            <a:p>
              <a:endParaRPr lang="en-US"/>
            </a:p>
          </p:txBody>
        </p:sp>
      </p:grpSp>
      <p:grpSp>
        <p:nvGrpSpPr>
          <p:cNvPr id="18" name="Group 5">
            <a:extLst>
              <a:ext uri="{FF2B5EF4-FFF2-40B4-BE49-F238E27FC236}">
                <a16:creationId xmlns:a16="http://schemas.microsoft.com/office/drawing/2014/main" id="{3F5F4B05-F535-4B33-BB06-3E574E07E8E4}"/>
              </a:ext>
            </a:extLst>
          </p:cNvPr>
          <p:cNvGrpSpPr/>
          <p:nvPr userDrawn="1"/>
        </p:nvGrpSpPr>
        <p:grpSpPr>
          <a:xfrm>
            <a:off x="0" y="0"/>
            <a:ext cx="12192000" cy="655310"/>
            <a:chOff x="0" y="0"/>
            <a:chExt cx="4290365" cy="152400"/>
          </a:xfrm>
        </p:grpSpPr>
        <p:sp>
          <p:nvSpPr>
            <p:cNvPr id="19" name="Freeform 6">
              <a:extLst>
                <a:ext uri="{FF2B5EF4-FFF2-40B4-BE49-F238E27FC236}">
                  <a16:creationId xmlns:a16="http://schemas.microsoft.com/office/drawing/2014/main" id="{16ABB61E-7C97-4D62-AFE5-FF99DD51603C}"/>
                </a:ext>
              </a:extLst>
            </p:cNvPr>
            <p:cNvSpPr/>
            <p:nvPr/>
          </p:nvSpPr>
          <p:spPr>
            <a:xfrm>
              <a:off x="0" y="0"/>
              <a:ext cx="4290365" cy="152400"/>
            </a:xfrm>
            <a:custGeom>
              <a:avLst/>
              <a:gdLst/>
              <a:ahLst/>
              <a:cxnLst/>
              <a:rect l="l" t="t" r="r" b="b"/>
              <a:pathLst>
                <a:path w="4290365" h="152400">
                  <a:moveTo>
                    <a:pt x="0" y="0"/>
                  </a:moveTo>
                  <a:lnTo>
                    <a:pt x="4290365" y="0"/>
                  </a:lnTo>
                  <a:lnTo>
                    <a:pt x="4290365" y="152400"/>
                  </a:lnTo>
                  <a:lnTo>
                    <a:pt x="0" y="152400"/>
                  </a:lnTo>
                  <a:close/>
                </a:path>
              </a:pathLst>
            </a:custGeom>
            <a:solidFill>
              <a:srgbClr val="002E5D"/>
            </a:solidFill>
          </p:spPr>
        </p:sp>
      </p:grpSp>
      <p:sp>
        <p:nvSpPr>
          <p:cNvPr id="16" name="Title 1">
            <a:extLst>
              <a:ext uri="{FF2B5EF4-FFF2-40B4-BE49-F238E27FC236}">
                <a16:creationId xmlns:a16="http://schemas.microsoft.com/office/drawing/2014/main" id="{82026D98-8813-43DA-A4EA-DD19694C8268}"/>
              </a:ext>
            </a:extLst>
          </p:cNvPr>
          <p:cNvSpPr>
            <a:spLocks noGrp="1"/>
          </p:cNvSpPr>
          <p:nvPr>
            <p:ph type="title"/>
          </p:nvPr>
        </p:nvSpPr>
        <p:spPr>
          <a:xfrm>
            <a:off x="838200" y="2976588"/>
            <a:ext cx="10390322" cy="1325563"/>
          </a:xfrm>
        </p:spPr>
        <p:txBody>
          <a:bodyPr>
            <a:normAutofit/>
          </a:bodyPr>
          <a:lstStyle>
            <a:lvl1pPr algn="ctr">
              <a:defRPr sz="4400" b="1" i="0" baseline="0">
                <a:solidFill>
                  <a:schemeClr val="bg1"/>
                </a:solidFill>
                <a:latin typeface="+mj-lt"/>
              </a:defRPr>
            </a:lvl1pPr>
          </a:lstStyle>
          <a:p>
            <a:r>
              <a:rPr lang="en-US"/>
              <a:t>Click to edit Master title style</a:t>
            </a:r>
          </a:p>
        </p:txBody>
      </p:sp>
      <p:pic>
        <p:nvPicPr>
          <p:cNvPr id="10" name="Picture 9">
            <a:extLst>
              <a:ext uri="{FF2B5EF4-FFF2-40B4-BE49-F238E27FC236}">
                <a16:creationId xmlns:a16="http://schemas.microsoft.com/office/drawing/2014/main" id="{278D60F9-3E18-4107-AE41-CA71D16B89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342" y="5393610"/>
            <a:ext cx="1950283" cy="1100412"/>
          </a:xfrm>
          <a:prstGeom prst="rect">
            <a:avLst/>
          </a:prstGeom>
        </p:spPr>
      </p:pic>
      <p:sp>
        <p:nvSpPr>
          <p:cNvPr id="11" name="Slide Number Placeholder 3">
            <a:extLst>
              <a:ext uri="{FF2B5EF4-FFF2-40B4-BE49-F238E27FC236}">
                <a16:creationId xmlns:a16="http://schemas.microsoft.com/office/drawing/2014/main" id="{25BEC0A7-3228-4967-AA1E-3B610DC48495}"/>
              </a:ext>
            </a:extLst>
          </p:cNvPr>
          <p:cNvSpPr txBox="1">
            <a:spLocks/>
          </p:cNvSpPr>
          <p:nvPr userDrawn="1"/>
        </p:nvSpPr>
        <p:spPr>
          <a:xfrm>
            <a:off x="8625299"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EA350-6A5F-1B4A-8576-5D34B75D4A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04158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90D553-0676-4CD3-A262-29EA674E5906}"/>
              </a:ext>
            </a:extLst>
          </p:cNvPr>
          <p:cNvSpPr/>
          <p:nvPr userDrawn="1"/>
        </p:nvSpPr>
        <p:spPr>
          <a:xfrm>
            <a:off x="0" y="0"/>
            <a:ext cx="1283855"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DDD43B1-67AA-4FB6-AD46-B8E58F409D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9136261" y="4390739"/>
            <a:ext cx="3055739" cy="2467262"/>
          </a:xfrm>
          <a:prstGeom prst="rect">
            <a:avLst/>
          </a:prstGeom>
        </p:spPr>
      </p:pic>
      <p:sp>
        <p:nvSpPr>
          <p:cNvPr id="11" name="Title 1">
            <a:extLst>
              <a:ext uri="{FF2B5EF4-FFF2-40B4-BE49-F238E27FC236}">
                <a16:creationId xmlns:a16="http://schemas.microsoft.com/office/drawing/2014/main" id="{57AA6EBF-E0F0-4E9C-9D39-994ADE854A2E}"/>
              </a:ext>
            </a:extLst>
          </p:cNvPr>
          <p:cNvSpPr>
            <a:spLocks noGrp="1"/>
          </p:cNvSpPr>
          <p:nvPr>
            <p:ph type="title"/>
          </p:nvPr>
        </p:nvSpPr>
        <p:spPr>
          <a:xfrm rot="16200000">
            <a:off x="-2415040" y="3030841"/>
            <a:ext cx="6147661" cy="796317"/>
          </a:xfrm>
        </p:spPr>
        <p:txBody>
          <a:bodyPr>
            <a:normAutofit/>
          </a:bodyPr>
          <a:lstStyle>
            <a:lvl1pPr algn="ctr">
              <a:defRPr sz="2000" b="1" baseline="0">
                <a:solidFill>
                  <a:schemeClr val="bg1"/>
                </a:solidFill>
                <a:latin typeface="+mj-lt"/>
              </a:defRPr>
            </a:lvl1pPr>
          </a:lstStyle>
          <a:p>
            <a:r>
              <a:rPr lang="en-US"/>
              <a:t>Click to edit Master title style</a:t>
            </a:r>
          </a:p>
        </p:txBody>
      </p:sp>
      <p:sp>
        <p:nvSpPr>
          <p:cNvPr id="3" name="Slide Number Placeholder 2">
            <a:extLst>
              <a:ext uri="{FF2B5EF4-FFF2-40B4-BE49-F238E27FC236}">
                <a16:creationId xmlns:a16="http://schemas.microsoft.com/office/drawing/2014/main" id="{66B103D2-30A3-480F-A491-41BFB7E2438C}"/>
              </a:ext>
            </a:extLst>
          </p:cNvPr>
          <p:cNvSpPr>
            <a:spLocks noGrp="1"/>
          </p:cNvSpPr>
          <p:nvPr>
            <p:ph type="sldNum" sz="quarter" idx="10"/>
          </p:nvPr>
        </p:nvSpPr>
        <p:spPr/>
        <p:txBody>
          <a:bodyPr/>
          <a:lstStyle>
            <a:lvl1pPr>
              <a:defRPr>
                <a:solidFill>
                  <a:schemeClr val="bg2"/>
                </a:solidFill>
              </a:defRPr>
            </a:lvl1pPr>
          </a:lstStyle>
          <a:p>
            <a:fld id="{A98EA350-6A5F-1B4A-8576-5D34B75D4A95}" type="slidenum">
              <a:rPr lang="en-US" smtClean="0"/>
              <a:pPr/>
              <a:t>‹#›</a:t>
            </a:fld>
            <a:endParaRPr lang="en-US"/>
          </a:p>
        </p:txBody>
      </p:sp>
      <p:pic>
        <p:nvPicPr>
          <p:cNvPr id="14" name="Picture 13">
            <a:extLst>
              <a:ext uri="{FF2B5EF4-FFF2-40B4-BE49-F238E27FC236}">
                <a16:creationId xmlns:a16="http://schemas.microsoft.com/office/drawing/2014/main" id="{80F46093-71A3-45C8-B438-9947435CC2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9474" y="5501676"/>
            <a:ext cx="1950283" cy="1100412"/>
          </a:xfrm>
          <a:prstGeom prst="rect">
            <a:avLst/>
          </a:prstGeom>
        </p:spPr>
      </p:pic>
      <p:sp>
        <p:nvSpPr>
          <p:cNvPr id="10" name="Text Placeholder 18">
            <a:extLst>
              <a:ext uri="{FF2B5EF4-FFF2-40B4-BE49-F238E27FC236}">
                <a16:creationId xmlns:a16="http://schemas.microsoft.com/office/drawing/2014/main" id="{1EB69E48-8086-437F-A08A-E0A88BBD7541}"/>
              </a:ext>
            </a:extLst>
          </p:cNvPr>
          <p:cNvSpPr>
            <a:spLocks noGrp="1"/>
          </p:cNvSpPr>
          <p:nvPr>
            <p:ph type="body" sz="quarter" idx="12"/>
          </p:nvPr>
        </p:nvSpPr>
        <p:spPr>
          <a:xfrm>
            <a:off x="1650422" y="1415763"/>
            <a:ext cx="8454159" cy="2838450"/>
          </a:xfrm>
          <a:prstGeom prst="rect">
            <a:avLst/>
          </a:prstGeom>
        </p:spPr>
        <p:txBody>
          <a:bodyPr/>
          <a:lstStyle>
            <a:lvl1pPr marL="0" indent="0">
              <a:buNone/>
              <a:defRPr sz="2400" b="1">
                <a:solidFill>
                  <a:schemeClr val="accent1"/>
                </a:solidFill>
                <a:latin typeface="+mj-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72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89D0586F-5534-4D8E-B494-B4F215FDAE3F}"/>
              </a:ext>
            </a:extLst>
          </p:cNvPr>
          <p:cNvSpPr/>
          <p:nvPr userDrawn="1"/>
        </p:nvSpPr>
        <p:spPr>
          <a:xfrm>
            <a:off x="6096001" y="0"/>
            <a:ext cx="6096000" cy="6858000"/>
          </a:xfrm>
          <a:prstGeom prst="rect">
            <a:avLst/>
          </a:prstGeom>
          <a:solidFill>
            <a:schemeClr val="bg2"/>
          </a:solidFill>
        </p:spPr>
      </p:sp>
      <p:pic>
        <p:nvPicPr>
          <p:cNvPr id="13" name="Picture 12">
            <a:extLst>
              <a:ext uri="{FF2B5EF4-FFF2-40B4-BE49-F238E27FC236}">
                <a16:creationId xmlns:a16="http://schemas.microsoft.com/office/drawing/2014/main" id="{5DDD43B1-67AA-4FB6-AD46-B8E58F409D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9136261" y="4390739"/>
            <a:ext cx="3055739" cy="2467262"/>
          </a:xfrm>
          <a:prstGeom prst="rect">
            <a:avLst/>
          </a:prstGeom>
        </p:spPr>
      </p:pic>
      <p:sp>
        <p:nvSpPr>
          <p:cNvPr id="8" name="Picture Placeholder 7">
            <a:extLst>
              <a:ext uri="{FF2B5EF4-FFF2-40B4-BE49-F238E27FC236}">
                <a16:creationId xmlns:a16="http://schemas.microsoft.com/office/drawing/2014/main" id="{7AE78929-AD24-470F-8E8A-B9BB5915DB6A}"/>
              </a:ext>
            </a:extLst>
          </p:cNvPr>
          <p:cNvSpPr>
            <a:spLocks noGrp="1"/>
          </p:cNvSpPr>
          <p:nvPr>
            <p:ph type="pic" sz="quarter" idx="11"/>
          </p:nvPr>
        </p:nvSpPr>
        <p:spPr>
          <a:xfrm>
            <a:off x="1409700" y="0"/>
            <a:ext cx="4686300" cy="6858000"/>
          </a:xfrm>
          <a:prstGeom prst="rect">
            <a:avLst/>
          </a:prstGeom>
          <a:solidFill>
            <a:schemeClr val="accent1"/>
          </a:solidFill>
        </p:spPr>
        <p:txBody>
          <a:bodyPr/>
          <a:lstStyle>
            <a:lvl1pPr algn="ctr">
              <a:defRPr sz="1800"/>
            </a:lvl1pPr>
          </a:lstStyle>
          <a:p>
            <a:endParaRPr lang="en-US"/>
          </a:p>
        </p:txBody>
      </p:sp>
      <p:sp>
        <p:nvSpPr>
          <p:cNvPr id="11" name="Title 1">
            <a:extLst>
              <a:ext uri="{FF2B5EF4-FFF2-40B4-BE49-F238E27FC236}">
                <a16:creationId xmlns:a16="http://schemas.microsoft.com/office/drawing/2014/main" id="{57AA6EBF-E0F0-4E9C-9D39-994ADE854A2E}"/>
              </a:ext>
            </a:extLst>
          </p:cNvPr>
          <p:cNvSpPr>
            <a:spLocks noGrp="1"/>
          </p:cNvSpPr>
          <p:nvPr>
            <p:ph type="title"/>
          </p:nvPr>
        </p:nvSpPr>
        <p:spPr>
          <a:xfrm rot="16200000">
            <a:off x="-2415040" y="3030841"/>
            <a:ext cx="6147661" cy="796317"/>
          </a:xfrm>
        </p:spPr>
        <p:txBody>
          <a:bodyPr>
            <a:normAutofit/>
          </a:bodyPr>
          <a:lstStyle>
            <a:lvl1pPr algn="ctr">
              <a:defRPr sz="2000" b="1" baseline="0">
                <a:solidFill>
                  <a:schemeClr val="bg1"/>
                </a:solidFill>
                <a:latin typeface="+mj-lt"/>
              </a:defRPr>
            </a:lvl1pPr>
          </a:lstStyle>
          <a:p>
            <a:r>
              <a:rPr lang="en-US"/>
              <a:t>Click to edit Master title style</a:t>
            </a:r>
          </a:p>
        </p:txBody>
      </p:sp>
      <p:sp>
        <p:nvSpPr>
          <p:cNvPr id="19" name="Text Placeholder 18">
            <a:extLst>
              <a:ext uri="{FF2B5EF4-FFF2-40B4-BE49-F238E27FC236}">
                <a16:creationId xmlns:a16="http://schemas.microsoft.com/office/drawing/2014/main" id="{B70AC340-E0D5-42A9-BF0C-886FDA4A2805}"/>
              </a:ext>
            </a:extLst>
          </p:cNvPr>
          <p:cNvSpPr>
            <a:spLocks noGrp="1"/>
          </p:cNvSpPr>
          <p:nvPr>
            <p:ph type="body" sz="quarter" idx="12"/>
          </p:nvPr>
        </p:nvSpPr>
        <p:spPr>
          <a:xfrm>
            <a:off x="6610350" y="1333500"/>
            <a:ext cx="5010150" cy="2838450"/>
          </a:xfrm>
          <a:prstGeom prst="rect">
            <a:avLst/>
          </a:prstGeom>
        </p:spPr>
        <p:txBody>
          <a:bodyPr/>
          <a:lstStyle>
            <a:lvl1pPr marL="0" indent="0">
              <a:buNone/>
              <a:defRPr sz="2400" b="1">
                <a:solidFill>
                  <a:schemeClr val="accent1"/>
                </a:solidFill>
                <a:latin typeface="+mj-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6B103D2-30A3-480F-A491-41BFB7E2438C}"/>
              </a:ext>
            </a:extLst>
          </p:cNvPr>
          <p:cNvSpPr>
            <a:spLocks noGrp="1"/>
          </p:cNvSpPr>
          <p:nvPr>
            <p:ph type="sldNum" sz="quarter" idx="10"/>
          </p:nvPr>
        </p:nvSpPr>
        <p:spPr/>
        <p:txBody>
          <a:bodyPr/>
          <a:lstStyle>
            <a:lvl1pPr>
              <a:defRPr>
                <a:solidFill>
                  <a:schemeClr val="bg2"/>
                </a:solidFill>
              </a:defRPr>
            </a:lvl1pPr>
          </a:lstStyle>
          <a:p>
            <a:fld id="{A98EA350-6A5F-1B4A-8576-5D34B75D4A95}" type="slidenum">
              <a:rPr lang="en-US" smtClean="0"/>
              <a:pPr/>
              <a:t>‹#›</a:t>
            </a:fld>
            <a:endParaRPr lang="en-US"/>
          </a:p>
        </p:txBody>
      </p:sp>
      <p:pic>
        <p:nvPicPr>
          <p:cNvPr id="14" name="Picture 13">
            <a:extLst>
              <a:ext uri="{FF2B5EF4-FFF2-40B4-BE49-F238E27FC236}">
                <a16:creationId xmlns:a16="http://schemas.microsoft.com/office/drawing/2014/main" id="{80F46093-71A3-45C8-B438-9947435CC2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9474" y="5501676"/>
            <a:ext cx="1950283" cy="1100412"/>
          </a:xfrm>
          <a:prstGeom prst="rect">
            <a:avLst/>
          </a:prstGeom>
        </p:spPr>
      </p:pic>
    </p:spTree>
    <p:extLst>
      <p:ext uri="{BB962C8B-B14F-4D97-AF65-F5344CB8AC3E}">
        <p14:creationId xmlns:p14="http://schemas.microsoft.com/office/powerpoint/2010/main" val="2561772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B08415-5481-4F15-9305-97874E45F2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9136261" y="4390739"/>
            <a:ext cx="3055739" cy="2467262"/>
          </a:xfrm>
          <a:prstGeom prst="rect">
            <a:avLst/>
          </a:prstGeom>
        </p:spPr>
      </p:pic>
      <p:sp>
        <p:nvSpPr>
          <p:cNvPr id="4" name="Picture Placeholder 7">
            <a:extLst>
              <a:ext uri="{FF2B5EF4-FFF2-40B4-BE49-F238E27FC236}">
                <a16:creationId xmlns:a16="http://schemas.microsoft.com/office/drawing/2014/main" id="{B71D7EE7-65D3-4BD1-9846-242CA1F0A551}"/>
              </a:ext>
            </a:extLst>
          </p:cNvPr>
          <p:cNvSpPr>
            <a:spLocks noGrp="1"/>
          </p:cNvSpPr>
          <p:nvPr>
            <p:ph type="pic" sz="quarter" idx="11"/>
          </p:nvPr>
        </p:nvSpPr>
        <p:spPr>
          <a:xfrm>
            <a:off x="0" y="0"/>
            <a:ext cx="6096000" cy="6858000"/>
          </a:xfrm>
          <a:prstGeom prst="rect">
            <a:avLst/>
          </a:prstGeom>
        </p:spPr>
        <p:txBody>
          <a:bodyPr/>
          <a:lstStyle>
            <a:lvl1pPr marL="0" indent="0" algn="ctr">
              <a:buFontTx/>
              <a:buNone/>
              <a:defRPr sz="1800"/>
            </a:lvl1pPr>
          </a:lstStyle>
          <a:p>
            <a:endParaRPr lang="en-US"/>
          </a:p>
        </p:txBody>
      </p:sp>
      <p:pic>
        <p:nvPicPr>
          <p:cNvPr id="7" name="Picture 3">
            <a:extLst>
              <a:ext uri="{FF2B5EF4-FFF2-40B4-BE49-F238E27FC236}">
                <a16:creationId xmlns:a16="http://schemas.microsoft.com/office/drawing/2014/main" id="{6B5573EE-BE0F-4A46-8D1E-96CD83047E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427180" y="756730"/>
            <a:ext cx="465807" cy="367988"/>
          </a:xfrm>
          <a:prstGeom prst="rect">
            <a:avLst/>
          </a:prstGeom>
        </p:spPr>
      </p:pic>
      <p:sp>
        <p:nvSpPr>
          <p:cNvPr id="8" name="AutoShape 4">
            <a:extLst>
              <a:ext uri="{FF2B5EF4-FFF2-40B4-BE49-F238E27FC236}">
                <a16:creationId xmlns:a16="http://schemas.microsoft.com/office/drawing/2014/main" id="{63F3B551-67FF-40DA-9E9E-E56DC2BFBB56}"/>
              </a:ext>
            </a:extLst>
          </p:cNvPr>
          <p:cNvSpPr/>
          <p:nvPr userDrawn="1"/>
        </p:nvSpPr>
        <p:spPr>
          <a:xfrm rot="5400000">
            <a:off x="4743670" y="3155431"/>
            <a:ext cx="3878545" cy="45719"/>
          </a:xfrm>
          <a:prstGeom prst="rect">
            <a:avLst/>
          </a:prstGeom>
          <a:solidFill>
            <a:srgbClr val="009CDE"/>
          </a:solidFill>
        </p:spPr>
      </p:sp>
      <p:sp>
        <p:nvSpPr>
          <p:cNvPr id="3" name="Slide Number Placeholder 2">
            <a:extLst>
              <a:ext uri="{FF2B5EF4-FFF2-40B4-BE49-F238E27FC236}">
                <a16:creationId xmlns:a16="http://schemas.microsoft.com/office/drawing/2014/main" id="{B900DBA1-1FDC-4D0E-9808-19742CAB0BD7}"/>
              </a:ext>
            </a:extLst>
          </p:cNvPr>
          <p:cNvSpPr>
            <a:spLocks noGrp="1"/>
          </p:cNvSpPr>
          <p:nvPr>
            <p:ph type="sldNum" sz="quarter" idx="10"/>
          </p:nvPr>
        </p:nvSpPr>
        <p:spPr/>
        <p:txBody>
          <a:bodyPr/>
          <a:lstStyle>
            <a:lvl1pPr>
              <a:defRPr>
                <a:solidFill>
                  <a:schemeClr val="bg2"/>
                </a:solidFill>
              </a:defRPr>
            </a:lvl1pPr>
          </a:lstStyle>
          <a:p>
            <a:fld id="{A98EA350-6A5F-1B4A-8576-5D34B75D4A95}" type="slidenum">
              <a:rPr lang="en-US" smtClean="0"/>
              <a:pPr/>
              <a:t>‹#›</a:t>
            </a:fld>
            <a:endParaRPr lang="en-US"/>
          </a:p>
        </p:txBody>
      </p:sp>
      <p:sp>
        <p:nvSpPr>
          <p:cNvPr id="13" name="Text Placeholder 18">
            <a:extLst>
              <a:ext uri="{FF2B5EF4-FFF2-40B4-BE49-F238E27FC236}">
                <a16:creationId xmlns:a16="http://schemas.microsoft.com/office/drawing/2014/main" id="{D7D93D95-3289-42ED-8184-25B993041193}"/>
              </a:ext>
            </a:extLst>
          </p:cNvPr>
          <p:cNvSpPr>
            <a:spLocks noGrp="1"/>
          </p:cNvSpPr>
          <p:nvPr>
            <p:ph type="body" sz="quarter" idx="12"/>
          </p:nvPr>
        </p:nvSpPr>
        <p:spPr>
          <a:xfrm>
            <a:off x="6892987" y="2009775"/>
            <a:ext cx="5010150" cy="2838450"/>
          </a:xfrm>
          <a:prstGeom prst="rect">
            <a:avLst/>
          </a:prstGeom>
        </p:spPr>
        <p:txBody>
          <a:bodyPr/>
          <a:lstStyle>
            <a:lvl1pPr marL="0" indent="0">
              <a:buNone/>
              <a:defRPr sz="2400" b="1">
                <a:solidFill>
                  <a:schemeClr val="accent1"/>
                </a:solidFill>
                <a:latin typeface="+mj-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80FEFD46-5A08-4F8C-AA16-1C42D83A90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79474" y="5501676"/>
            <a:ext cx="1950283" cy="1100412"/>
          </a:xfrm>
          <a:prstGeom prst="rect">
            <a:avLst/>
          </a:prstGeom>
        </p:spPr>
      </p:pic>
    </p:spTree>
    <p:extLst>
      <p:ext uri="{BB962C8B-B14F-4D97-AF65-F5344CB8AC3E}">
        <p14:creationId xmlns:p14="http://schemas.microsoft.com/office/powerpoint/2010/main" val="292788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4039AA-87D5-4F35-BE7F-84330DE963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9136261" y="4390739"/>
            <a:ext cx="3055739" cy="2467262"/>
          </a:xfrm>
          <a:prstGeom prst="rect">
            <a:avLst/>
          </a:prstGeom>
        </p:spPr>
      </p:pic>
      <p:sp>
        <p:nvSpPr>
          <p:cNvPr id="4" name="Picture Placeholder 7">
            <a:extLst>
              <a:ext uri="{FF2B5EF4-FFF2-40B4-BE49-F238E27FC236}">
                <a16:creationId xmlns:a16="http://schemas.microsoft.com/office/drawing/2014/main" id="{B71D7EE7-65D3-4BD1-9846-242CA1F0A551}"/>
              </a:ext>
            </a:extLst>
          </p:cNvPr>
          <p:cNvSpPr>
            <a:spLocks noGrp="1"/>
          </p:cNvSpPr>
          <p:nvPr>
            <p:ph type="pic" sz="quarter" idx="11"/>
          </p:nvPr>
        </p:nvSpPr>
        <p:spPr>
          <a:xfrm>
            <a:off x="0" y="0"/>
            <a:ext cx="6096000" cy="6858000"/>
          </a:xfrm>
          <a:prstGeom prst="rect">
            <a:avLst/>
          </a:prstGeom>
        </p:spPr>
        <p:txBody>
          <a:bodyPr/>
          <a:lstStyle>
            <a:lvl1pPr marL="0" indent="0" algn="ctr">
              <a:buFontTx/>
              <a:buNone/>
              <a:defRPr sz="1800"/>
            </a:lvl1pPr>
          </a:lstStyle>
          <a:p>
            <a:endParaRPr lang="en-US"/>
          </a:p>
        </p:txBody>
      </p:sp>
      <p:sp>
        <p:nvSpPr>
          <p:cNvPr id="8" name="AutoShape 4">
            <a:extLst>
              <a:ext uri="{FF2B5EF4-FFF2-40B4-BE49-F238E27FC236}">
                <a16:creationId xmlns:a16="http://schemas.microsoft.com/office/drawing/2014/main" id="{63F3B551-67FF-40DA-9E9E-E56DC2BFBB56}"/>
              </a:ext>
            </a:extLst>
          </p:cNvPr>
          <p:cNvSpPr/>
          <p:nvPr userDrawn="1"/>
        </p:nvSpPr>
        <p:spPr>
          <a:xfrm rot="5400000">
            <a:off x="4743670" y="3155431"/>
            <a:ext cx="3878545" cy="45719"/>
          </a:xfrm>
          <a:prstGeom prst="rect">
            <a:avLst/>
          </a:prstGeom>
          <a:solidFill>
            <a:srgbClr val="009CDE"/>
          </a:solidFill>
        </p:spPr>
      </p:sp>
      <p:sp>
        <p:nvSpPr>
          <p:cNvPr id="3" name="Slide Number Placeholder 2">
            <a:extLst>
              <a:ext uri="{FF2B5EF4-FFF2-40B4-BE49-F238E27FC236}">
                <a16:creationId xmlns:a16="http://schemas.microsoft.com/office/drawing/2014/main" id="{B900DBA1-1FDC-4D0E-9808-19742CAB0BD7}"/>
              </a:ext>
            </a:extLst>
          </p:cNvPr>
          <p:cNvSpPr>
            <a:spLocks noGrp="1"/>
          </p:cNvSpPr>
          <p:nvPr>
            <p:ph type="sldNum" sz="quarter" idx="10"/>
          </p:nvPr>
        </p:nvSpPr>
        <p:spPr/>
        <p:txBody>
          <a:bodyPr/>
          <a:lstStyle>
            <a:lvl1pPr>
              <a:defRPr>
                <a:solidFill>
                  <a:schemeClr val="bg2"/>
                </a:solidFill>
              </a:defRPr>
            </a:lvl1pPr>
          </a:lstStyle>
          <a:p>
            <a:fld id="{A98EA350-6A5F-1B4A-8576-5D34B75D4A95}" type="slidenum">
              <a:rPr lang="en-US" smtClean="0"/>
              <a:pPr/>
              <a:t>‹#›</a:t>
            </a:fld>
            <a:endParaRPr lang="en-US"/>
          </a:p>
        </p:txBody>
      </p:sp>
      <p:sp>
        <p:nvSpPr>
          <p:cNvPr id="13" name="Text Placeholder 18">
            <a:extLst>
              <a:ext uri="{FF2B5EF4-FFF2-40B4-BE49-F238E27FC236}">
                <a16:creationId xmlns:a16="http://schemas.microsoft.com/office/drawing/2014/main" id="{D7D93D95-3289-42ED-8184-25B993041193}"/>
              </a:ext>
            </a:extLst>
          </p:cNvPr>
          <p:cNvSpPr>
            <a:spLocks noGrp="1"/>
          </p:cNvSpPr>
          <p:nvPr>
            <p:ph type="body" sz="quarter" idx="12"/>
          </p:nvPr>
        </p:nvSpPr>
        <p:spPr>
          <a:xfrm>
            <a:off x="6892987" y="2009775"/>
            <a:ext cx="5010150" cy="2838450"/>
          </a:xfrm>
          <a:prstGeom prst="rect">
            <a:avLst/>
          </a:prstGeom>
        </p:spPr>
        <p:txBody>
          <a:bodyPr/>
          <a:lstStyle>
            <a:lvl1pPr marL="0" indent="0">
              <a:buNone/>
              <a:defRPr sz="2400" b="1">
                <a:solidFill>
                  <a:schemeClr val="accent1"/>
                </a:solidFill>
                <a:latin typeface="+mj-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0D66D0D6-B23A-4B37-B743-F308DC8FD8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9474" y="5501676"/>
            <a:ext cx="1950283" cy="1100412"/>
          </a:xfrm>
          <a:prstGeom prst="rect">
            <a:avLst/>
          </a:prstGeom>
        </p:spPr>
      </p:pic>
    </p:spTree>
    <p:extLst>
      <p:ext uri="{BB962C8B-B14F-4D97-AF65-F5344CB8AC3E}">
        <p14:creationId xmlns:p14="http://schemas.microsoft.com/office/powerpoint/2010/main" val="410553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254825-4640-4C8E-A40D-9F29C411A8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9136261" y="4390739"/>
            <a:ext cx="3055739" cy="2467262"/>
          </a:xfrm>
          <a:prstGeom prst="rect">
            <a:avLst/>
          </a:prstGeom>
        </p:spPr>
      </p:pic>
      <p:sp>
        <p:nvSpPr>
          <p:cNvPr id="4" name="Picture Placeholder 7">
            <a:extLst>
              <a:ext uri="{FF2B5EF4-FFF2-40B4-BE49-F238E27FC236}">
                <a16:creationId xmlns:a16="http://schemas.microsoft.com/office/drawing/2014/main" id="{B71D7EE7-65D3-4BD1-9846-242CA1F0A551}"/>
              </a:ext>
            </a:extLst>
          </p:cNvPr>
          <p:cNvSpPr>
            <a:spLocks noGrp="1"/>
          </p:cNvSpPr>
          <p:nvPr>
            <p:ph type="pic" sz="quarter" idx="11"/>
          </p:nvPr>
        </p:nvSpPr>
        <p:spPr>
          <a:xfrm>
            <a:off x="0" y="0"/>
            <a:ext cx="6096000" cy="6858000"/>
          </a:xfrm>
          <a:prstGeom prst="rect">
            <a:avLst/>
          </a:prstGeom>
        </p:spPr>
        <p:txBody>
          <a:bodyPr/>
          <a:lstStyle>
            <a:lvl1pPr marL="0" indent="0" algn="ctr">
              <a:buFontTx/>
              <a:buNone/>
              <a:defRPr sz="1800"/>
            </a:lvl1pPr>
          </a:lstStyle>
          <a:p>
            <a:endParaRPr lang="en-US"/>
          </a:p>
        </p:txBody>
      </p:sp>
      <p:sp>
        <p:nvSpPr>
          <p:cNvPr id="3" name="Slide Number Placeholder 2">
            <a:extLst>
              <a:ext uri="{FF2B5EF4-FFF2-40B4-BE49-F238E27FC236}">
                <a16:creationId xmlns:a16="http://schemas.microsoft.com/office/drawing/2014/main" id="{B900DBA1-1FDC-4D0E-9808-19742CAB0BD7}"/>
              </a:ext>
            </a:extLst>
          </p:cNvPr>
          <p:cNvSpPr>
            <a:spLocks noGrp="1"/>
          </p:cNvSpPr>
          <p:nvPr>
            <p:ph type="sldNum" sz="quarter" idx="10"/>
          </p:nvPr>
        </p:nvSpPr>
        <p:spPr/>
        <p:txBody>
          <a:bodyPr/>
          <a:lstStyle>
            <a:lvl1pPr>
              <a:defRPr>
                <a:solidFill>
                  <a:schemeClr val="bg2"/>
                </a:solidFill>
              </a:defRPr>
            </a:lvl1pPr>
          </a:lstStyle>
          <a:p>
            <a:fld id="{A98EA350-6A5F-1B4A-8576-5D34B75D4A95}" type="slidenum">
              <a:rPr lang="en-US" smtClean="0"/>
              <a:pPr/>
              <a:t>‹#›</a:t>
            </a:fld>
            <a:endParaRPr lang="en-US"/>
          </a:p>
        </p:txBody>
      </p:sp>
      <p:sp>
        <p:nvSpPr>
          <p:cNvPr id="11" name="Text Placeholder 18">
            <a:extLst>
              <a:ext uri="{FF2B5EF4-FFF2-40B4-BE49-F238E27FC236}">
                <a16:creationId xmlns:a16="http://schemas.microsoft.com/office/drawing/2014/main" id="{0F4FA247-0FBB-48DC-9D34-89E8A5857BB3}"/>
              </a:ext>
            </a:extLst>
          </p:cNvPr>
          <p:cNvSpPr>
            <a:spLocks noGrp="1"/>
          </p:cNvSpPr>
          <p:nvPr>
            <p:ph type="body" sz="quarter" idx="12"/>
          </p:nvPr>
        </p:nvSpPr>
        <p:spPr>
          <a:xfrm>
            <a:off x="6610350" y="1333500"/>
            <a:ext cx="5010150" cy="2838450"/>
          </a:xfrm>
          <a:prstGeom prst="rect">
            <a:avLst/>
          </a:prstGeom>
        </p:spPr>
        <p:txBody>
          <a:bodyPr/>
          <a:lstStyle>
            <a:lvl1pPr marL="0" indent="0">
              <a:buNone/>
              <a:defRPr sz="2400" b="1">
                <a:solidFill>
                  <a:schemeClr val="accent1"/>
                </a:solidFill>
                <a:latin typeface="+mj-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CD669F6-AB04-4B72-8BD8-D368D0AFE1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9474" y="5501676"/>
            <a:ext cx="1950283" cy="1100412"/>
          </a:xfrm>
          <a:prstGeom prst="rect">
            <a:avLst/>
          </a:prstGeom>
        </p:spPr>
      </p:pic>
    </p:spTree>
    <p:extLst>
      <p:ext uri="{BB962C8B-B14F-4D97-AF65-F5344CB8AC3E}">
        <p14:creationId xmlns:p14="http://schemas.microsoft.com/office/powerpoint/2010/main" val="3935114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142-2D83-3649-978A-2A81AA6F6B38}"/>
              </a:ext>
            </a:extLst>
          </p:cNvPr>
          <p:cNvSpPr>
            <a:spLocks noGrp="1"/>
          </p:cNvSpPr>
          <p:nvPr>
            <p:ph type="title"/>
          </p:nvPr>
        </p:nvSpPr>
        <p:spPr/>
        <p:txBody>
          <a:bodyPr/>
          <a:lstStyle>
            <a:lvl1pPr>
              <a:defRPr b="1" baseline="0">
                <a:solidFill>
                  <a:schemeClr val="accent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A245CE62-F118-AF42-BA8B-6BFEC3A20A50}"/>
              </a:ext>
            </a:extLst>
          </p:cNvPr>
          <p:cNvSpPr>
            <a:spLocks noGrp="1"/>
          </p:cNvSpPr>
          <p:nvPr>
            <p:ph idx="1"/>
          </p:nvPr>
        </p:nvSpPr>
        <p:spPr>
          <a:xfrm>
            <a:off x="838200" y="1825625"/>
            <a:ext cx="10515600" cy="3955243"/>
          </a:xfrm>
          <a:prstGeom prst="rect">
            <a:avLst/>
          </a:prstGeom>
        </p:spPr>
        <p:txBody>
          <a:bodyPr/>
          <a:lstStyle>
            <a:lvl1pPr>
              <a:defRPr>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7B55A58-5066-49E7-AB3E-CEC0CE02E77D}"/>
              </a:ext>
            </a:extLst>
          </p:cNvPr>
          <p:cNvSpPr/>
          <p:nvPr userDrawn="1"/>
        </p:nvSpPr>
        <p:spPr>
          <a:xfrm>
            <a:off x="438411" y="6313118"/>
            <a:ext cx="4972833" cy="457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FD139A-F861-4000-99C8-70FD7461B36E}"/>
              </a:ext>
            </a:extLst>
          </p:cNvPr>
          <p:cNvPicPr>
            <a:picLocks noChangeAspect="1"/>
          </p:cNvPicPr>
          <p:nvPr userDrawn="1"/>
        </p:nvPicPr>
        <p:blipFill>
          <a:blip r:embed="rId3"/>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7284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1870E885-1F1F-449A-A4C9-9831B1C03187}"/>
              </a:ext>
            </a:extLst>
          </p:cNvPr>
          <p:cNvSpPr>
            <a:spLocks noGrp="1"/>
          </p:cNvSpPr>
          <p:nvPr>
            <p:ph type="sldNum" sz="quarter" idx="10"/>
          </p:nvPr>
        </p:nvSpPr>
        <p:spPr>
          <a:xfrm>
            <a:off x="8610600" y="6356350"/>
            <a:ext cx="2743200" cy="365125"/>
          </a:xfrm>
        </p:spPr>
        <p:txBody>
          <a:bodyPr/>
          <a:lstStyle/>
          <a:p>
            <a:fld id="{A98EA350-6A5F-1B4A-8576-5D34B75D4A95}" type="slidenum">
              <a:rPr lang="en-US" smtClean="0"/>
              <a:pPr/>
              <a:t>‹#›</a:t>
            </a:fld>
            <a:endParaRPr lang="en-US"/>
          </a:p>
        </p:txBody>
      </p:sp>
      <p:pic>
        <p:nvPicPr>
          <p:cNvPr id="5" name="Picture 4">
            <a:extLst>
              <a:ext uri="{FF2B5EF4-FFF2-40B4-BE49-F238E27FC236}">
                <a16:creationId xmlns:a16="http://schemas.microsoft.com/office/drawing/2014/main" id="{04A1C561-E387-4452-8018-F0EE2B1F41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8066874" cy="6331369"/>
          </a:xfrm>
          <a:prstGeom prst="rect">
            <a:avLst/>
          </a:prstGeom>
        </p:spPr>
      </p:pic>
      <p:grpSp>
        <p:nvGrpSpPr>
          <p:cNvPr id="14" name="Group 4">
            <a:extLst>
              <a:ext uri="{FF2B5EF4-FFF2-40B4-BE49-F238E27FC236}">
                <a16:creationId xmlns:a16="http://schemas.microsoft.com/office/drawing/2014/main" id="{78A8028B-756E-4D2D-B43C-77086A69C146}"/>
              </a:ext>
            </a:extLst>
          </p:cNvPr>
          <p:cNvGrpSpPr/>
          <p:nvPr userDrawn="1"/>
        </p:nvGrpSpPr>
        <p:grpSpPr>
          <a:xfrm>
            <a:off x="0" y="0"/>
            <a:ext cx="12192000" cy="436873"/>
            <a:chOff x="0" y="0"/>
            <a:chExt cx="4381043" cy="152400"/>
          </a:xfrm>
        </p:grpSpPr>
        <p:sp>
          <p:nvSpPr>
            <p:cNvPr id="15" name="Freeform 5">
              <a:extLst>
                <a:ext uri="{FF2B5EF4-FFF2-40B4-BE49-F238E27FC236}">
                  <a16:creationId xmlns:a16="http://schemas.microsoft.com/office/drawing/2014/main" id="{FA45CF47-B123-42AB-8865-ADDFDD2BEFA2}"/>
                </a:ext>
              </a:extLst>
            </p:cNvPr>
            <p:cNvSpPr/>
            <p:nvPr/>
          </p:nvSpPr>
          <p:spPr>
            <a:xfrm>
              <a:off x="0" y="0"/>
              <a:ext cx="4381043" cy="152400"/>
            </a:xfrm>
            <a:custGeom>
              <a:avLst/>
              <a:gdLst/>
              <a:ahLst/>
              <a:cxnLst/>
              <a:rect l="l" t="t" r="r" b="b"/>
              <a:pathLst>
                <a:path w="4381043" h="152400">
                  <a:moveTo>
                    <a:pt x="0" y="0"/>
                  </a:moveTo>
                  <a:lnTo>
                    <a:pt x="4381043" y="0"/>
                  </a:lnTo>
                  <a:lnTo>
                    <a:pt x="4381043" y="152400"/>
                  </a:lnTo>
                  <a:lnTo>
                    <a:pt x="0" y="152400"/>
                  </a:lnTo>
                  <a:close/>
                </a:path>
              </a:pathLst>
            </a:custGeom>
            <a:solidFill>
              <a:srgbClr val="002E5D"/>
            </a:solidFill>
          </p:spPr>
        </p:sp>
      </p:grpSp>
      <p:sp>
        <p:nvSpPr>
          <p:cNvPr id="2" name="Title 1">
            <a:extLst>
              <a:ext uri="{FF2B5EF4-FFF2-40B4-BE49-F238E27FC236}">
                <a16:creationId xmlns:a16="http://schemas.microsoft.com/office/drawing/2014/main" id="{D3B3B142-2D83-3649-978A-2A81AA6F6B38}"/>
              </a:ext>
            </a:extLst>
          </p:cNvPr>
          <p:cNvSpPr>
            <a:spLocks noGrp="1"/>
          </p:cNvSpPr>
          <p:nvPr>
            <p:ph type="title"/>
          </p:nvPr>
        </p:nvSpPr>
        <p:spPr>
          <a:xfrm>
            <a:off x="226046" y="2491627"/>
            <a:ext cx="3069603" cy="1325563"/>
          </a:xfrm>
        </p:spPr>
        <p:txBody>
          <a:bodyPr>
            <a:normAutofit/>
          </a:bodyPr>
          <a:lstStyle>
            <a:lvl1pPr>
              <a:defRPr sz="4000" b="0" baseline="0">
                <a:solidFill>
                  <a:schemeClr val="bg2"/>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A245CE62-F118-AF42-BA8B-6BFEC3A20A50}"/>
              </a:ext>
            </a:extLst>
          </p:cNvPr>
          <p:cNvSpPr>
            <a:spLocks noGrp="1"/>
          </p:cNvSpPr>
          <p:nvPr>
            <p:ph idx="1" hasCustomPrompt="1"/>
          </p:nvPr>
        </p:nvSpPr>
        <p:spPr>
          <a:xfrm>
            <a:off x="5194687" y="2491627"/>
            <a:ext cx="6383430" cy="436873"/>
          </a:xfrm>
          <a:prstGeom prst="rect">
            <a:avLst/>
          </a:prstGeom>
        </p:spPr>
        <p:txBody>
          <a:bodyPr/>
          <a:lstStyle>
            <a:lvl1pPr marL="0" indent="0">
              <a:buNone/>
              <a:defRPr>
                <a:solidFill>
                  <a:schemeClr val="tx2"/>
                </a:solidFill>
                <a:latin typeface="+mj-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p:txBody>
      </p:sp>
      <p:sp>
        <p:nvSpPr>
          <p:cNvPr id="16" name="Content Placeholder 2">
            <a:extLst>
              <a:ext uri="{FF2B5EF4-FFF2-40B4-BE49-F238E27FC236}">
                <a16:creationId xmlns:a16="http://schemas.microsoft.com/office/drawing/2014/main" id="{7BF2859B-48A7-4B39-A6BA-CB930ACE0A51}"/>
              </a:ext>
            </a:extLst>
          </p:cNvPr>
          <p:cNvSpPr>
            <a:spLocks noGrp="1"/>
          </p:cNvSpPr>
          <p:nvPr>
            <p:ph idx="11" hasCustomPrompt="1"/>
          </p:nvPr>
        </p:nvSpPr>
        <p:spPr>
          <a:xfrm>
            <a:off x="5194687" y="3375117"/>
            <a:ext cx="6383430" cy="436873"/>
          </a:xfrm>
          <a:prstGeom prst="rect">
            <a:avLst/>
          </a:prstGeom>
        </p:spPr>
        <p:txBody>
          <a:bodyPr/>
          <a:lstStyle>
            <a:lvl1pPr marL="0" indent="0">
              <a:buNone/>
              <a:defRPr sz="24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p:txBody>
      </p:sp>
      <p:sp>
        <p:nvSpPr>
          <p:cNvPr id="9" name="Rectangle 8">
            <a:extLst>
              <a:ext uri="{FF2B5EF4-FFF2-40B4-BE49-F238E27FC236}">
                <a16:creationId xmlns:a16="http://schemas.microsoft.com/office/drawing/2014/main" id="{89E074F3-92DB-4303-8CFE-C4794A9B010B}"/>
              </a:ext>
            </a:extLst>
          </p:cNvPr>
          <p:cNvSpPr/>
          <p:nvPr userDrawn="1"/>
        </p:nvSpPr>
        <p:spPr>
          <a:xfrm>
            <a:off x="438411" y="6313118"/>
            <a:ext cx="4972833" cy="457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31DC36-089E-4A8F-945B-996DEB45747A}"/>
              </a:ext>
            </a:extLst>
          </p:cNvPr>
          <p:cNvPicPr>
            <a:picLocks noChangeAspect="1"/>
          </p:cNvPicPr>
          <p:nvPr userDrawn="1"/>
        </p:nvPicPr>
        <p:blipFill>
          <a:blip r:embed="rId4"/>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2672803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142-2D83-3649-978A-2A81AA6F6B38}"/>
              </a:ext>
            </a:extLst>
          </p:cNvPr>
          <p:cNvSpPr>
            <a:spLocks noGrp="1"/>
          </p:cNvSpPr>
          <p:nvPr>
            <p:ph type="title"/>
          </p:nvPr>
        </p:nvSpPr>
        <p:spPr>
          <a:xfrm>
            <a:off x="838200" y="365125"/>
            <a:ext cx="10266336" cy="1325563"/>
          </a:xfrm>
        </p:spPr>
        <p:txBody>
          <a:bodyPr/>
          <a:lstStyle>
            <a:lvl1pPr>
              <a:defRPr b="1" baseline="0">
                <a:solidFill>
                  <a:schemeClr val="accent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A245CE62-F118-AF42-BA8B-6BFEC3A20A50}"/>
              </a:ext>
            </a:extLst>
          </p:cNvPr>
          <p:cNvSpPr>
            <a:spLocks noGrp="1"/>
          </p:cNvSpPr>
          <p:nvPr>
            <p:ph idx="1"/>
          </p:nvPr>
        </p:nvSpPr>
        <p:spPr>
          <a:xfrm>
            <a:off x="838200" y="1825625"/>
            <a:ext cx="10266336" cy="3955243"/>
          </a:xfrm>
          <a:prstGeom prst="rect">
            <a:avLst/>
          </a:prstGeom>
        </p:spPr>
        <p:txBody>
          <a:bodyPr/>
          <a:lstStyle>
            <a:lvl1pPr>
              <a:defRPr>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8FB46B5-4EA0-47B8-B9A3-9751EF52ABCE}"/>
              </a:ext>
            </a:extLst>
          </p:cNvPr>
          <p:cNvSpPr>
            <a:spLocks noGrp="1"/>
          </p:cNvSpPr>
          <p:nvPr>
            <p:ph type="sldNum" sz="quarter" idx="10"/>
          </p:nvPr>
        </p:nvSpPr>
        <p:spPr/>
        <p:txBody>
          <a:bodyPr/>
          <a:lstStyle/>
          <a:p>
            <a:fld id="{A98EA350-6A5F-1B4A-8576-5D34B75D4A95}" type="slidenum">
              <a:rPr lang="en-US" smtClean="0"/>
              <a:pPr/>
              <a:t>‹#›</a:t>
            </a:fld>
            <a:endParaRPr lang="en-US"/>
          </a:p>
        </p:txBody>
      </p:sp>
      <p:pic>
        <p:nvPicPr>
          <p:cNvPr id="5" name="Picture 4">
            <a:extLst>
              <a:ext uri="{FF2B5EF4-FFF2-40B4-BE49-F238E27FC236}">
                <a16:creationId xmlns:a16="http://schemas.microsoft.com/office/drawing/2014/main" id="{E60D584F-F969-456C-9BCB-ACF43C51C364}"/>
              </a:ext>
            </a:extLst>
          </p:cNvPr>
          <p:cNvPicPr>
            <a:picLocks noChangeAspect="1"/>
          </p:cNvPicPr>
          <p:nvPr userDrawn="1"/>
        </p:nvPicPr>
        <p:blipFill>
          <a:blip r:embed="rId3"/>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335880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142-2D83-3649-978A-2A81AA6F6B38}"/>
              </a:ext>
            </a:extLst>
          </p:cNvPr>
          <p:cNvSpPr>
            <a:spLocks noGrp="1"/>
          </p:cNvSpPr>
          <p:nvPr>
            <p:ph type="title"/>
          </p:nvPr>
        </p:nvSpPr>
        <p:spPr>
          <a:xfrm>
            <a:off x="838200" y="365125"/>
            <a:ext cx="10266336" cy="712007"/>
          </a:xfrm>
        </p:spPr>
        <p:txBody>
          <a:bodyPr/>
          <a:lstStyle>
            <a:lvl1pPr>
              <a:defRPr b="1" baseline="0">
                <a:solidFill>
                  <a:schemeClr val="accent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A245CE62-F118-AF42-BA8B-6BFEC3A20A50}"/>
              </a:ext>
            </a:extLst>
          </p:cNvPr>
          <p:cNvSpPr>
            <a:spLocks noGrp="1"/>
          </p:cNvSpPr>
          <p:nvPr>
            <p:ph idx="1"/>
          </p:nvPr>
        </p:nvSpPr>
        <p:spPr>
          <a:xfrm>
            <a:off x="838200" y="1825625"/>
            <a:ext cx="10266336" cy="3955243"/>
          </a:xfrm>
          <a:prstGeom prst="rect">
            <a:avLst/>
          </a:prstGeom>
        </p:spPr>
        <p:txBody>
          <a:bodyPr/>
          <a:lstStyle>
            <a:lvl1pPr>
              <a:defRPr>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8FB46B5-4EA0-47B8-B9A3-9751EF52ABCE}"/>
              </a:ext>
            </a:extLst>
          </p:cNvPr>
          <p:cNvSpPr>
            <a:spLocks noGrp="1"/>
          </p:cNvSpPr>
          <p:nvPr>
            <p:ph type="sldNum" sz="quarter" idx="10"/>
          </p:nvPr>
        </p:nvSpPr>
        <p:spPr/>
        <p:txBody>
          <a:bodyPr/>
          <a:lstStyle/>
          <a:p>
            <a:fld id="{A98EA350-6A5F-1B4A-8576-5D34B75D4A95}" type="slidenum">
              <a:rPr lang="en-US" smtClean="0"/>
              <a:pPr/>
              <a:t>‹#›</a:t>
            </a:fld>
            <a:endParaRPr lang="en-US"/>
          </a:p>
        </p:txBody>
      </p:sp>
      <p:pic>
        <p:nvPicPr>
          <p:cNvPr id="5" name="Picture 4">
            <a:extLst>
              <a:ext uri="{FF2B5EF4-FFF2-40B4-BE49-F238E27FC236}">
                <a16:creationId xmlns:a16="http://schemas.microsoft.com/office/drawing/2014/main" id="{E60D584F-F969-456C-9BCB-ACF43C51C364}"/>
              </a:ext>
            </a:extLst>
          </p:cNvPr>
          <p:cNvPicPr>
            <a:picLocks noChangeAspect="1"/>
          </p:cNvPicPr>
          <p:nvPr userDrawn="1"/>
        </p:nvPicPr>
        <p:blipFill>
          <a:blip r:embed="rId2"/>
          <a:stretch>
            <a:fillRect/>
          </a:stretch>
        </p:blipFill>
        <p:spPr>
          <a:xfrm>
            <a:off x="849727" y="6220349"/>
            <a:ext cx="5005250" cy="566977"/>
          </a:xfrm>
          <a:prstGeom prst="rect">
            <a:avLst/>
          </a:prstGeom>
        </p:spPr>
      </p:pic>
      <p:sp>
        <p:nvSpPr>
          <p:cNvPr id="6" name="Content Placeholder 2">
            <a:extLst>
              <a:ext uri="{FF2B5EF4-FFF2-40B4-BE49-F238E27FC236}">
                <a16:creationId xmlns:a16="http://schemas.microsoft.com/office/drawing/2014/main" id="{C57D5E36-5445-4CA3-A80A-B2EBF7D899A7}"/>
              </a:ext>
            </a:extLst>
          </p:cNvPr>
          <p:cNvSpPr>
            <a:spLocks noGrp="1"/>
          </p:cNvSpPr>
          <p:nvPr>
            <p:ph idx="11" hasCustomPrompt="1"/>
          </p:nvPr>
        </p:nvSpPr>
        <p:spPr>
          <a:xfrm>
            <a:off x="838200" y="1232942"/>
            <a:ext cx="6383430" cy="436873"/>
          </a:xfrm>
          <a:prstGeom prst="rect">
            <a:avLst/>
          </a:prstGeom>
        </p:spPr>
        <p:txBody>
          <a:bodyPr/>
          <a:lstStyle>
            <a:lvl1pPr marL="0" indent="0">
              <a:buNone/>
              <a:defRPr>
                <a:solidFill>
                  <a:schemeClr val="tx2"/>
                </a:solidFill>
                <a:latin typeface="+mj-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p:txBody>
      </p:sp>
    </p:spTree>
    <p:extLst>
      <p:ext uri="{BB962C8B-B14F-4D97-AF65-F5344CB8AC3E}">
        <p14:creationId xmlns:p14="http://schemas.microsoft.com/office/powerpoint/2010/main" val="3108822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02EA-DC4B-594E-BC3A-65ED0263FE96}"/>
              </a:ext>
            </a:extLst>
          </p:cNvPr>
          <p:cNvSpPr>
            <a:spLocks noGrp="1"/>
          </p:cNvSpPr>
          <p:nvPr>
            <p:ph type="title"/>
          </p:nvPr>
        </p:nvSpPr>
        <p:spPr>
          <a:xfrm>
            <a:off x="839788" y="457200"/>
            <a:ext cx="3932237" cy="1600200"/>
          </a:xfrm>
        </p:spPr>
        <p:txBody>
          <a:bodyPr anchor="b">
            <a:normAutofit/>
          </a:bodyPr>
          <a:lstStyle>
            <a:lvl1pPr>
              <a:defRPr sz="2800" b="1" baseline="0">
                <a:solidFill>
                  <a:schemeClr val="accent1"/>
                </a:solidFill>
                <a:latin typeface="+mj-lt"/>
              </a:defRPr>
            </a:lvl1pPr>
          </a:lstStyle>
          <a:p>
            <a:r>
              <a:rPr lang="en-US"/>
              <a:t>Click to edit Master title style</a:t>
            </a:r>
          </a:p>
        </p:txBody>
      </p:sp>
      <p:sp>
        <p:nvSpPr>
          <p:cNvPr id="3" name="Picture Placeholder 2">
            <a:extLst>
              <a:ext uri="{FF2B5EF4-FFF2-40B4-BE49-F238E27FC236}">
                <a16:creationId xmlns:a16="http://schemas.microsoft.com/office/drawing/2014/main" id="{DC096C1B-7868-E34F-BDD5-15528CBD73AF}"/>
              </a:ext>
            </a:extLst>
          </p:cNvPr>
          <p:cNvSpPr>
            <a:spLocks noGrp="1"/>
          </p:cNvSpPr>
          <p:nvPr>
            <p:ph type="pic" idx="1"/>
          </p:nvPr>
        </p:nvSpPr>
        <p:spPr>
          <a:xfrm>
            <a:off x="5183188" y="457200"/>
            <a:ext cx="5944595" cy="5811863"/>
          </a:xfrm>
          <a:prstGeom prst="rect">
            <a:avLst/>
          </a:prstGeo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F21165-8E19-094F-90D6-6E177A28075B}"/>
              </a:ext>
            </a:extLst>
          </p:cNvPr>
          <p:cNvSpPr>
            <a:spLocks noGrp="1"/>
          </p:cNvSpPr>
          <p:nvPr>
            <p:ph type="body" sz="half" idx="2"/>
          </p:nvPr>
        </p:nvSpPr>
        <p:spPr>
          <a:xfrm>
            <a:off x="839788" y="2057399"/>
            <a:ext cx="3932237" cy="4211663"/>
          </a:xfrm>
          <a:prstGeom prst="rect">
            <a:avLst/>
          </a:prstGeom>
        </p:spPr>
        <p:txBody>
          <a:bodyPr/>
          <a:lstStyle>
            <a:lvl1pPr marL="0" indent="0">
              <a:buNone/>
              <a:defRPr sz="1400">
                <a:solidFill>
                  <a:srgbClr val="333333"/>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0BE7D168-E417-4B44-8208-8208A29DDD1C}"/>
              </a:ext>
            </a:extLst>
          </p:cNvPr>
          <p:cNvSpPr>
            <a:spLocks noGrp="1"/>
          </p:cNvSpPr>
          <p:nvPr>
            <p:ph type="sldNum" sz="quarter" idx="10"/>
          </p:nvPr>
        </p:nvSpPr>
        <p:spPr/>
        <p:txBody>
          <a:bodyPr/>
          <a:lstStyle/>
          <a:p>
            <a:fld id="{A98EA350-6A5F-1B4A-8576-5D34B75D4A95}" type="slidenum">
              <a:rPr lang="en-US" smtClean="0"/>
              <a:pPr/>
              <a:t>‹#›</a:t>
            </a:fld>
            <a:endParaRPr lang="en-US"/>
          </a:p>
        </p:txBody>
      </p:sp>
      <p:pic>
        <p:nvPicPr>
          <p:cNvPr id="6" name="Picture 5">
            <a:extLst>
              <a:ext uri="{FF2B5EF4-FFF2-40B4-BE49-F238E27FC236}">
                <a16:creationId xmlns:a16="http://schemas.microsoft.com/office/drawing/2014/main" id="{6C18BC6D-F685-4965-AFA6-7C2CF82C34FC}"/>
              </a:ext>
            </a:extLst>
          </p:cNvPr>
          <p:cNvPicPr>
            <a:picLocks noChangeAspect="1"/>
          </p:cNvPicPr>
          <p:nvPr userDrawn="1"/>
        </p:nvPicPr>
        <p:blipFill>
          <a:blip r:embed="rId3"/>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1172208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4A82-CB0C-3C4A-9388-B246964BC222}"/>
              </a:ext>
            </a:extLst>
          </p:cNvPr>
          <p:cNvSpPr>
            <a:spLocks noGrp="1"/>
          </p:cNvSpPr>
          <p:nvPr>
            <p:ph type="title"/>
          </p:nvPr>
        </p:nvSpPr>
        <p:spPr>
          <a:xfrm>
            <a:off x="838200" y="365125"/>
            <a:ext cx="10173346" cy="1325563"/>
          </a:xfrm>
        </p:spPr>
        <p:txBody>
          <a:bodyPr/>
          <a:lstStyle>
            <a:lvl1pPr>
              <a:defRPr b="1" baseline="0">
                <a:solidFill>
                  <a:schemeClr val="accent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92F1F793-88E8-ED4D-A757-E76A691A4829}"/>
              </a:ext>
            </a:extLst>
          </p:cNvPr>
          <p:cNvSpPr>
            <a:spLocks noGrp="1"/>
          </p:cNvSpPr>
          <p:nvPr>
            <p:ph sz="half" idx="1"/>
          </p:nvPr>
        </p:nvSpPr>
        <p:spPr>
          <a:xfrm>
            <a:off x="838200" y="1825625"/>
            <a:ext cx="4994329" cy="4351338"/>
          </a:xfrm>
          <a:prstGeom prst="rect">
            <a:avLst/>
          </a:prstGeom>
        </p:spPr>
        <p:txBody>
          <a:bodyPr/>
          <a:lstStyle>
            <a:lvl1pPr>
              <a:defRPr>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2E81B-D278-E347-9A60-EEC222944A92}"/>
              </a:ext>
            </a:extLst>
          </p:cNvPr>
          <p:cNvSpPr>
            <a:spLocks noGrp="1"/>
          </p:cNvSpPr>
          <p:nvPr>
            <p:ph sz="half" idx="2"/>
          </p:nvPr>
        </p:nvSpPr>
        <p:spPr>
          <a:xfrm>
            <a:off x="6017217" y="1825625"/>
            <a:ext cx="4994329" cy="4351338"/>
          </a:xfrm>
          <a:prstGeom prst="rect">
            <a:avLst/>
          </a:prstGeom>
        </p:spPr>
        <p:txBody>
          <a:bodyPr/>
          <a:lstStyle>
            <a:lvl1pPr>
              <a:defRPr>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E99246F-0498-4D1B-9AE0-9A93C06E69A8}"/>
              </a:ext>
            </a:extLst>
          </p:cNvPr>
          <p:cNvSpPr>
            <a:spLocks noGrp="1"/>
          </p:cNvSpPr>
          <p:nvPr>
            <p:ph type="sldNum" sz="quarter" idx="10"/>
          </p:nvPr>
        </p:nvSpPr>
        <p:spPr/>
        <p:txBody>
          <a:bodyPr/>
          <a:lstStyle/>
          <a:p>
            <a:fld id="{A98EA350-6A5F-1B4A-8576-5D34B75D4A95}" type="slidenum">
              <a:rPr lang="en-US" smtClean="0"/>
              <a:pPr/>
              <a:t>‹#›</a:t>
            </a:fld>
            <a:endParaRPr lang="en-US"/>
          </a:p>
        </p:txBody>
      </p:sp>
      <p:pic>
        <p:nvPicPr>
          <p:cNvPr id="6" name="Picture 5">
            <a:extLst>
              <a:ext uri="{FF2B5EF4-FFF2-40B4-BE49-F238E27FC236}">
                <a16:creationId xmlns:a16="http://schemas.microsoft.com/office/drawing/2014/main" id="{C72FAAE5-9A2E-4656-9D58-D158A610E485}"/>
              </a:ext>
            </a:extLst>
          </p:cNvPr>
          <p:cNvPicPr>
            <a:picLocks noChangeAspect="1"/>
          </p:cNvPicPr>
          <p:nvPr userDrawn="1"/>
        </p:nvPicPr>
        <p:blipFill>
          <a:blip r:embed="rId3"/>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1886535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41F1-B7B6-3946-81E3-271381E8AF00}"/>
              </a:ext>
            </a:extLst>
          </p:cNvPr>
          <p:cNvSpPr>
            <a:spLocks noGrp="1"/>
          </p:cNvSpPr>
          <p:nvPr>
            <p:ph type="title"/>
          </p:nvPr>
        </p:nvSpPr>
        <p:spPr>
          <a:xfrm>
            <a:off x="838200" y="2976588"/>
            <a:ext cx="10390322" cy="1325563"/>
          </a:xfrm>
        </p:spPr>
        <p:txBody>
          <a:bodyPr>
            <a:normAutofit/>
          </a:bodyPr>
          <a:lstStyle>
            <a:lvl1pPr>
              <a:defRPr sz="4400" b="1" i="0" baseline="0">
                <a:solidFill>
                  <a:schemeClr val="bg1"/>
                </a:solidFill>
                <a:latin typeface="+mj-lt"/>
              </a:defRPr>
            </a:lvl1pPr>
          </a:lstStyle>
          <a:p>
            <a:r>
              <a:rPr lang="en-US"/>
              <a:t>Click to edit Master title style</a:t>
            </a:r>
          </a:p>
        </p:txBody>
      </p:sp>
      <p:sp>
        <p:nvSpPr>
          <p:cNvPr id="3" name="Slide Number Placeholder 2">
            <a:extLst>
              <a:ext uri="{FF2B5EF4-FFF2-40B4-BE49-F238E27FC236}">
                <a16:creationId xmlns:a16="http://schemas.microsoft.com/office/drawing/2014/main" id="{69616189-76FB-42D5-B4A2-14FE5F750A32}"/>
              </a:ext>
            </a:extLst>
          </p:cNvPr>
          <p:cNvSpPr>
            <a:spLocks noGrp="1"/>
          </p:cNvSpPr>
          <p:nvPr>
            <p:ph type="sldNum" sz="quarter" idx="10"/>
          </p:nvPr>
        </p:nvSpPr>
        <p:spPr/>
        <p:txBody>
          <a:bodyPr/>
          <a:lstStyle>
            <a:lvl1pPr>
              <a:defRPr>
                <a:solidFill>
                  <a:schemeClr val="bg2"/>
                </a:solidFill>
              </a:defRPr>
            </a:lvl1pPr>
          </a:lstStyle>
          <a:p>
            <a:fld id="{A98EA350-6A5F-1B4A-8576-5D34B75D4A95}" type="slidenum">
              <a:rPr lang="en-US" smtClean="0"/>
              <a:pPr/>
              <a:t>‹#›</a:t>
            </a:fld>
            <a:endParaRPr lang="en-US"/>
          </a:p>
        </p:txBody>
      </p:sp>
      <p:pic>
        <p:nvPicPr>
          <p:cNvPr id="4" name="Picture 3">
            <a:extLst>
              <a:ext uri="{FF2B5EF4-FFF2-40B4-BE49-F238E27FC236}">
                <a16:creationId xmlns:a16="http://schemas.microsoft.com/office/drawing/2014/main" id="{E1E9045D-2346-4489-82CA-1C0FAD855C32}"/>
              </a:ext>
            </a:extLst>
          </p:cNvPr>
          <p:cNvPicPr>
            <a:picLocks noChangeAspect="1"/>
          </p:cNvPicPr>
          <p:nvPr userDrawn="1"/>
        </p:nvPicPr>
        <p:blipFill>
          <a:blip r:embed="rId3"/>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1859111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3EA48-0049-49DE-AA94-374359641B86}"/>
              </a:ext>
            </a:extLst>
          </p:cNvPr>
          <p:cNvSpPr>
            <a:spLocks noGrp="1"/>
          </p:cNvSpPr>
          <p:nvPr>
            <p:ph type="sldNum" sz="quarter" idx="10"/>
          </p:nvPr>
        </p:nvSpPr>
        <p:spPr/>
        <p:txBody>
          <a:bodyPr/>
          <a:lstStyle/>
          <a:p>
            <a:fld id="{A98EA350-6A5F-1B4A-8576-5D34B75D4A95}" type="slidenum">
              <a:rPr lang="en-US" smtClean="0"/>
              <a:pPr/>
              <a:t>‹#›</a:t>
            </a:fld>
            <a:endParaRPr lang="en-US"/>
          </a:p>
        </p:txBody>
      </p:sp>
    </p:spTree>
    <p:extLst>
      <p:ext uri="{BB962C8B-B14F-4D97-AF65-F5344CB8AC3E}">
        <p14:creationId xmlns:p14="http://schemas.microsoft.com/office/powerpoint/2010/main" val="3788296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910C3-4CD5-45ED-A487-7715D0C9E75E}"/>
              </a:ext>
            </a:extLst>
          </p:cNvPr>
          <p:cNvSpPr>
            <a:spLocks noGrp="1"/>
          </p:cNvSpPr>
          <p:nvPr>
            <p:ph type="sldNum" sz="quarter" idx="10"/>
          </p:nvPr>
        </p:nvSpPr>
        <p:spPr/>
        <p:txBody>
          <a:bodyPr/>
          <a:lstStyle>
            <a:lvl1pPr>
              <a:defRPr>
                <a:solidFill>
                  <a:schemeClr val="bg2"/>
                </a:solidFill>
              </a:defRPr>
            </a:lvl1pPr>
          </a:lstStyle>
          <a:p>
            <a:fld id="{A98EA350-6A5F-1B4A-8576-5D34B75D4A95}" type="slidenum">
              <a:rPr lang="en-US" smtClean="0"/>
              <a:pPr/>
              <a:t>‹#›</a:t>
            </a:fld>
            <a:endParaRPr lang="en-US"/>
          </a:p>
        </p:txBody>
      </p:sp>
    </p:spTree>
    <p:extLst>
      <p:ext uri="{BB962C8B-B14F-4D97-AF65-F5344CB8AC3E}">
        <p14:creationId xmlns:p14="http://schemas.microsoft.com/office/powerpoint/2010/main" val="3189208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F798FD-E4F6-4BB8-B4D8-F7A1611F5370}"/>
              </a:ext>
            </a:extLst>
          </p:cNvPr>
          <p:cNvSpPr>
            <a:spLocks noGrp="1"/>
          </p:cNvSpPr>
          <p:nvPr>
            <p:ph type="sldNum" sz="quarter" idx="10"/>
          </p:nvPr>
        </p:nvSpPr>
        <p:spPr/>
        <p:txBody>
          <a:bodyPr/>
          <a:lstStyle/>
          <a:p>
            <a:fld id="{A98EA350-6A5F-1B4A-8576-5D34B75D4A95}" type="slidenum">
              <a:rPr lang="en-US" smtClean="0"/>
              <a:pPr/>
              <a:t>‹#›</a:t>
            </a:fld>
            <a:endParaRPr lang="en-US"/>
          </a:p>
        </p:txBody>
      </p:sp>
      <p:pic>
        <p:nvPicPr>
          <p:cNvPr id="3" name="Picture 2">
            <a:extLst>
              <a:ext uri="{FF2B5EF4-FFF2-40B4-BE49-F238E27FC236}">
                <a16:creationId xmlns:a16="http://schemas.microsoft.com/office/drawing/2014/main" id="{3CC4EFFE-3B1D-4BC2-854C-4BCEC189DC31}"/>
              </a:ext>
            </a:extLst>
          </p:cNvPr>
          <p:cNvPicPr>
            <a:picLocks noChangeAspect="1"/>
          </p:cNvPicPr>
          <p:nvPr userDrawn="1"/>
        </p:nvPicPr>
        <p:blipFill>
          <a:blip r:embed="rId3"/>
          <a:stretch>
            <a:fillRect/>
          </a:stretch>
        </p:blipFill>
        <p:spPr>
          <a:xfrm>
            <a:off x="258602" y="6220349"/>
            <a:ext cx="5005250" cy="566977"/>
          </a:xfrm>
          <a:prstGeom prst="rect">
            <a:avLst/>
          </a:prstGeom>
        </p:spPr>
      </p:pic>
    </p:spTree>
    <p:extLst>
      <p:ext uri="{BB962C8B-B14F-4D97-AF65-F5344CB8AC3E}">
        <p14:creationId xmlns:p14="http://schemas.microsoft.com/office/powerpoint/2010/main" val="1315751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794-8E40-44F8-A021-9CBEB519B7D2}"/>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4C282CC-2003-49BC-ADDE-25B6A31FC704}"/>
              </a:ext>
            </a:extLst>
          </p:cNvPr>
          <p:cNvSpPr>
            <a:spLocks noGrp="1"/>
          </p:cNvSpPr>
          <p:nvPr>
            <p:ph type="sldNum" sz="quarter" idx="12"/>
          </p:nvPr>
        </p:nvSpPr>
        <p:spPr/>
        <p:txBody>
          <a:bodyPr/>
          <a:lstStyle>
            <a:lvl1pPr>
              <a:defRPr b="1"/>
            </a:lvl1pPr>
          </a:lstStyle>
          <a:p>
            <a:fld id="{A98EA350-6A5F-1B4A-8576-5D34B75D4A95}" type="slidenum">
              <a:rPr lang="en-US" smtClean="0"/>
              <a:pPr/>
              <a:t>‹#›</a:t>
            </a:fld>
            <a:endParaRPr lang="en-US"/>
          </a:p>
        </p:txBody>
      </p:sp>
    </p:spTree>
    <p:extLst>
      <p:ext uri="{BB962C8B-B14F-4D97-AF65-F5344CB8AC3E}">
        <p14:creationId xmlns:p14="http://schemas.microsoft.com/office/powerpoint/2010/main" val="390376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19" r:id="rId5"/>
    <p:sldLayoutId id="2147483718" r:id="rId6"/>
    <p:sldLayoutId id="2147483667" r:id="rId7"/>
    <p:sldLayoutId id="2147483720" r:id="rId8"/>
    <p:sldLayoutId id="2147483722" r:id="rId9"/>
    <p:sldLayoutId id="2147483723"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FC7C2-06A0-054D-909F-3C5AF24352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ACT 60th </a:t>
            </a:r>
          </a:p>
        </p:txBody>
      </p:sp>
      <p:sp>
        <p:nvSpPr>
          <p:cNvPr id="6" name="Slide Number Placeholder 5">
            <a:extLst>
              <a:ext uri="{FF2B5EF4-FFF2-40B4-BE49-F238E27FC236}">
                <a16:creationId xmlns:a16="http://schemas.microsoft.com/office/drawing/2014/main" id="{F5EAF390-D4FF-9F49-832D-A10E2C205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A98EA350-6A5F-1B4A-8576-5D34B75D4A95}" type="slidenum">
              <a:rPr lang="en-US" smtClean="0"/>
              <a:pPr/>
              <a:t>‹#›</a:t>
            </a:fld>
            <a:endParaRPr lang="en-US"/>
          </a:p>
        </p:txBody>
      </p:sp>
    </p:spTree>
    <p:extLst>
      <p:ext uri="{BB962C8B-B14F-4D97-AF65-F5344CB8AC3E}">
        <p14:creationId xmlns:p14="http://schemas.microsoft.com/office/powerpoint/2010/main" val="1948618059"/>
      </p:ext>
    </p:extLst>
  </p:cSld>
  <p:clrMap bg1="lt1" tx1="dk1" bg2="lt2" tx2="dk2" accent1="accent1" accent2="accent2" accent3="accent3" accent4="accent4" accent5="accent5" accent6="accent6" hlink="hlink" folHlink="folHlink"/>
  <p:sldLayoutIdLst>
    <p:sldLayoutId id="2147483716" r:id="rId1"/>
    <p:sldLayoutId id="2147483666" r:id="rId2"/>
    <p:sldLayoutId id="2147483665" r:id="rId3"/>
    <p:sldLayoutId id="2147483649" r:id="rId4"/>
    <p:sldLayoutId id="2147483715" r:id="rId5"/>
    <p:sldLayoutId id="2147483678" r:id="rId6"/>
    <p:sldLayoutId id="2147483650" r:id="rId7"/>
    <p:sldLayoutId id="2147483717" r:id="rId8"/>
    <p:sldLayoutId id="2147483668" r:id="rId9"/>
    <p:sldLayoutId id="2147483671" r:id="rId10"/>
    <p:sldLayoutId id="2147483677" r:id="rId11"/>
    <p:sldLayoutId id="2147483669" r:id="rId12"/>
    <p:sldLayoutId id="2147483670" r:id="rId13"/>
    <p:sldLayoutId id="2147483675" r:id="rId14"/>
    <p:sldLayoutId id="2147483672" r:id="rId15"/>
    <p:sldLayoutId id="2147483660" r:id="rId16"/>
    <p:sldLayoutId id="2147483674" r:id="rId17"/>
    <p:sldLayoutId id="2147483661" r:id="rId18"/>
    <p:sldLayoutId id="2147483676" r:id="rId19"/>
    <p:sldLayoutId id="2147483657" r:id="rId20"/>
    <p:sldLayoutId id="2147483652" r:id="rId21"/>
    <p:sldLayoutId id="2147483654" r:id="rId22"/>
    <p:sldLayoutId id="2147483655" r:id="rId23"/>
    <p:sldLayoutId id="2147483662" r:id="rId24"/>
    <p:sldLayoutId id="2147483663" r:id="rId25"/>
    <p:sldLayoutId id="2147483664" r:id="rId26"/>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gif"/><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34A1-ADFD-43AE-8B7E-D94167B9C1C2}"/>
              </a:ext>
            </a:extLst>
          </p:cNvPr>
          <p:cNvSpPr>
            <a:spLocks noGrp="1"/>
          </p:cNvSpPr>
          <p:nvPr>
            <p:ph type="title"/>
          </p:nvPr>
        </p:nvSpPr>
        <p:spPr>
          <a:xfrm>
            <a:off x="2299463" y="2511575"/>
            <a:ext cx="7593073" cy="1666886"/>
          </a:xfrm>
        </p:spPr>
        <p:txBody>
          <a:bodyPr>
            <a:normAutofit/>
          </a:bodyPr>
          <a:lstStyle/>
          <a:p>
            <a:pPr algn="ctr"/>
            <a:r>
              <a:rPr lang="en-US" b="0" dirty="0"/>
              <a:t> Recommendations for Higher Ed</a:t>
            </a:r>
            <a:endParaRPr lang="en-US" dirty="0"/>
          </a:p>
        </p:txBody>
      </p:sp>
      <p:sp>
        <p:nvSpPr>
          <p:cNvPr id="3" name="Slide Number Placeholder 2">
            <a:extLst>
              <a:ext uri="{FF2B5EF4-FFF2-40B4-BE49-F238E27FC236}">
                <a16:creationId xmlns:a16="http://schemas.microsoft.com/office/drawing/2014/main" id="{ABE88CBD-45CF-44AC-BDD1-BA01852097F3}"/>
              </a:ext>
            </a:extLst>
          </p:cNvPr>
          <p:cNvSpPr>
            <a:spLocks noGrp="1"/>
          </p:cNvSpPr>
          <p:nvPr>
            <p:ph type="sldNum" sz="quarter" idx="10"/>
          </p:nvPr>
        </p:nvSpPr>
        <p:spPr/>
        <p:txBody>
          <a:bodyPr/>
          <a:lstStyle/>
          <a:p>
            <a:fld id="{A98EA350-6A5F-1B4A-8576-5D34B75D4A95}" type="slidenum">
              <a:rPr lang="en-US" smtClean="0"/>
              <a:pPr/>
              <a:t>1</a:t>
            </a:fld>
            <a:endParaRPr lang="en-US"/>
          </a:p>
        </p:txBody>
      </p:sp>
    </p:spTree>
    <p:extLst>
      <p:ext uri="{BB962C8B-B14F-4D97-AF65-F5344CB8AC3E}">
        <p14:creationId xmlns:p14="http://schemas.microsoft.com/office/powerpoint/2010/main" val="34505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9084-A736-4E32-A40D-FEA622ACBFB7}"/>
              </a:ext>
            </a:extLst>
          </p:cNvPr>
          <p:cNvSpPr>
            <a:spLocks noGrp="1"/>
          </p:cNvSpPr>
          <p:nvPr>
            <p:ph type="title"/>
          </p:nvPr>
        </p:nvSpPr>
        <p:spPr>
          <a:xfrm>
            <a:off x="620212" y="243025"/>
            <a:ext cx="11289248" cy="1325563"/>
          </a:xfrm>
        </p:spPr>
        <p:txBody>
          <a:bodyPr>
            <a:normAutofit/>
          </a:bodyPr>
          <a:lstStyle/>
          <a:p>
            <a:r>
              <a:rPr lang="en-US"/>
              <a:t>Possible </a:t>
            </a:r>
            <a:r>
              <a:rPr lang="en-US" err="1"/>
              <a:t>Superscoring</a:t>
            </a:r>
            <a:r>
              <a:rPr lang="en-US"/>
              <a:t> Policy Language</a:t>
            </a:r>
          </a:p>
        </p:txBody>
      </p:sp>
      <p:sp>
        <p:nvSpPr>
          <p:cNvPr id="3" name="Slide Number Placeholder 2">
            <a:extLst>
              <a:ext uri="{FF2B5EF4-FFF2-40B4-BE49-F238E27FC236}">
                <a16:creationId xmlns:a16="http://schemas.microsoft.com/office/drawing/2014/main" id="{251DC0A3-952A-4BE5-B893-EDB4090228B6}"/>
              </a:ext>
            </a:extLst>
          </p:cNvPr>
          <p:cNvSpPr>
            <a:spLocks noGrp="1"/>
          </p:cNvSpPr>
          <p:nvPr>
            <p:ph type="sldNum" sz="quarter" idx="10"/>
          </p:nvPr>
        </p:nvSpPr>
        <p:spPr/>
        <p:txBody>
          <a:bodyPr/>
          <a:lstStyle/>
          <a:p>
            <a:fld id="{A98EA350-6A5F-1B4A-8576-5D34B75D4A95}" type="slidenum">
              <a:rPr lang="en-US" smtClean="0"/>
              <a:pPr/>
              <a:t>2</a:t>
            </a:fld>
            <a:endParaRPr lang="en-US"/>
          </a:p>
        </p:txBody>
      </p:sp>
      <p:sp>
        <p:nvSpPr>
          <p:cNvPr id="4" name="Rectangle 3">
            <a:extLst>
              <a:ext uri="{FF2B5EF4-FFF2-40B4-BE49-F238E27FC236}">
                <a16:creationId xmlns:a16="http://schemas.microsoft.com/office/drawing/2014/main" id="{0D261225-BD3D-42F7-8E6A-1D2CBBD3C319}"/>
              </a:ext>
            </a:extLst>
          </p:cNvPr>
          <p:cNvSpPr/>
          <p:nvPr/>
        </p:nvSpPr>
        <p:spPr>
          <a:xfrm>
            <a:off x="472440" y="2840139"/>
            <a:ext cx="11247120" cy="2445862"/>
          </a:xfrm>
          <a:prstGeom prst="rect">
            <a:avLst/>
          </a:prstGeom>
        </p:spPr>
        <p:txBody>
          <a:bodyPr wrap="square">
            <a:spAutoFit/>
          </a:bodyPr>
          <a:lstStyle/>
          <a:p>
            <a:pPr>
              <a:lnSpc>
                <a:spcPct val="107000"/>
              </a:lnSpc>
              <a:spcAft>
                <a:spcPts val="800"/>
              </a:spcAft>
              <a:tabLst>
                <a:tab pos="457200" algn="l"/>
              </a:tabLst>
            </a:pPr>
            <a:r>
              <a:rPr lang="en-US" sz="2400" b="1">
                <a:latin typeface="Calibri" panose="020F0502020204030204" pitchFamily="34" charset="0"/>
                <a:ea typeface="Calibri" panose="020F0502020204030204" pitchFamily="34" charset="0"/>
                <a:cs typeface="Times New Roman" panose="02020603050405020304" pitchFamily="18" charset="0"/>
              </a:rPr>
              <a:t>University of ____ </a:t>
            </a:r>
            <a:r>
              <a:rPr lang="en-US" sz="2400" err="1">
                <a:latin typeface="Calibri" panose="020F0502020204030204" pitchFamily="34" charset="0"/>
                <a:ea typeface="Calibri" panose="020F0502020204030204" pitchFamily="34" charset="0"/>
                <a:cs typeface="Times New Roman" panose="02020603050405020304" pitchFamily="18" charset="0"/>
              </a:rPr>
              <a:t>superscores</a:t>
            </a:r>
            <a:r>
              <a:rPr lang="en-US" sz="2400">
                <a:latin typeface="Calibri" panose="020F0502020204030204" pitchFamily="34" charset="0"/>
                <a:ea typeface="Calibri" panose="020F0502020204030204" pitchFamily="34" charset="0"/>
                <a:cs typeface="Times New Roman" panose="02020603050405020304" pitchFamily="18" charset="0"/>
              </a:rPr>
              <a:t> the ACT.  </a:t>
            </a:r>
            <a:r>
              <a:rPr lang="en-US" sz="2400" err="1">
                <a:latin typeface="Calibri" panose="020F0502020204030204" pitchFamily="34" charset="0"/>
                <a:ea typeface="Calibri" panose="020F0502020204030204" pitchFamily="34" charset="0"/>
                <a:cs typeface="Times New Roman" panose="02020603050405020304" pitchFamily="18" charset="0"/>
              </a:rPr>
              <a:t>Superscoring</a:t>
            </a:r>
            <a:r>
              <a:rPr lang="en-US" sz="2400">
                <a:latin typeface="Calibri" panose="020F0502020204030204" pitchFamily="34" charset="0"/>
                <a:ea typeface="Calibri" panose="020F0502020204030204" pitchFamily="34" charset="0"/>
                <a:cs typeface="Times New Roman" panose="02020603050405020304" pitchFamily="18" charset="0"/>
              </a:rPr>
              <a:t> at </a:t>
            </a:r>
            <a:r>
              <a:rPr lang="en-US" sz="2400" b="1">
                <a:latin typeface="Calibri" panose="020F0502020204030204" pitchFamily="34" charset="0"/>
                <a:ea typeface="Calibri" panose="020F0502020204030204" pitchFamily="34" charset="0"/>
                <a:cs typeface="Times New Roman" panose="02020603050405020304" pitchFamily="18" charset="0"/>
              </a:rPr>
              <a:t>University of ____ </a:t>
            </a:r>
            <a:r>
              <a:rPr lang="en-US" sz="2400">
                <a:latin typeface="Calibri" panose="020F0502020204030204" pitchFamily="34" charset="0"/>
                <a:ea typeface="Calibri" panose="020F0502020204030204" pitchFamily="34" charset="0"/>
                <a:cs typeface="Times New Roman" panose="02020603050405020304" pitchFamily="18" charset="0"/>
              </a:rPr>
              <a:t>means that we consider student’s highest ACT section (or subtest) scores regardless of test date. The super composite ACT score is calculated as the average of the best ACT English, Reading, Math and Science subject scores and is used as one of multiple factors in admission and financial aid.  Beginning in September 2020, students are encouraged to send </a:t>
            </a:r>
            <a:r>
              <a:rPr lang="en-US" sz="2400" b="1">
                <a:latin typeface="Calibri" panose="020F0502020204030204" pitchFamily="34" charset="0"/>
                <a:ea typeface="Calibri" panose="020F0502020204030204" pitchFamily="34" charset="0"/>
                <a:cs typeface="Times New Roman" panose="02020603050405020304" pitchFamily="18" charset="0"/>
              </a:rPr>
              <a:t>University of ____ </a:t>
            </a:r>
            <a:r>
              <a:rPr lang="en-US" sz="2400">
                <a:latin typeface="Calibri" panose="020F0502020204030204" pitchFamily="34" charset="0"/>
                <a:ea typeface="Calibri" panose="020F0502020204030204" pitchFamily="34" charset="0"/>
                <a:cs typeface="Times New Roman" panose="02020603050405020304" pitchFamily="18" charset="0"/>
              </a:rPr>
              <a:t>their ACT test scores utilizing the </a:t>
            </a:r>
            <a:r>
              <a:rPr lang="en-US" sz="2400" err="1">
                <a:latin typeface="Calibri" panose="020F0502020204030204" pitchFamily="34" charset="0"/>
                <a:ea typeface="Calibri" panose="020F0502020204030204" pitchFamily="34" charset="0"/>
                <a:cs typeface="Times New Roman" panose="02020603050405020304" pitchFamily="18" charset="0"/>
              </a:rPr>
              <a:t>Superscore</a:t>
            </a:r>
            <a:r>
              <a:rPr lang="en-US" sz="2400">
                <a:latin typeface="Calibri" panose="020F0502020204030204" pitchFamily="34" charset="0"/>
                <a:ea typeface="Calibri" panose="020F0502020204030204" pitchFamily="34" charset="0"/>
                <a:cs typeface="Times New Roman" panose="02020603050405020304" pitchFamily="18" charset="0"/>
              </a:rPr>
              <a:t> reporting option.</a:t>
            </a:r>
          </a:p>
        </p:txBody>
      </p:sp>
      <p:pic>
        <p:nvPicPr>
          <p:cNvPr id="6" name="Picture 5">
            <a:extLst>
              <a:ext uri="{FF2B5EF4-FFF2-40B4-BE49-F238E27FC236}">
                <a16:creationId xmlns:a16="http://schemas.microsoft.com/office/drawing/2014/main" id="{0FB56CC2-2123-43CF-99CE-EAEE95E345FB}"/>
              </a:ext>
            </a:extLst>
          </p:cNvPr>
          <p:cNvPicPr>
            <a:picLocks noChangeAspect="1"/>
          </p:cNvPicPr>
          <p:nvPr/>
        </p:nvPicPr>
        <p:blipFill>
          <a:blip r:embed="rId3"/>
          <a:stretch>
            <a:fillRect/>
          </a:stretch>
        </p:blipFill>
        <p:spPr>
          <a:xfrm>
            <a:off x="2146635" y="1524454"/>
            <a:ext cx="2635679" cy="561343"/>
          </a:xfrm>
          <a:prstGeom prst="rect">
            <a:avLst/>
          </a:prstGeom>
        </p:spPr>
      </p:pic>
      <p:pic>
        <p:nvPicPr>
          <p:cNvPr id="7" name="Picture 6">
            <a:extLst>
              <a:ext uri="{FF2B5EF4-FFF2-40B4-BE49-F238E27FC236}">
                <a16:creationId xmlns:a16="http://schemas.microsoft.com/office/drawing/2014/main" id="{9FC9D885-6F6D-494C-B1DB-627AD639F5C1}"/>
              </a:ext>
            </a:extLst>
          </p:cNvPr>
          <p:cNvPicPr>
            <a:picLocks noChangeAspect="1"/>
          </p:cNvPicPr>
          <p:nvPr/>
        </p:nvPicPr>
        <p:blipFill>
          <a:blip r:embed="rId4"/>
          <a:stretch>
            <a:fillRect/>
          </a:stretch>
        </p:blipFill>
        <p:spPr>
          <a:xfrm>
            <a:off x="4929926" y="1290829"/>
            <a:ext cx="1896173" cy="1053429"/>
          </a:xfrm>
          <a:prstGeom prst="rect">
            <a:avLst/>
          </a:prstGeom>
        </p:spPr>
      </p:pic>
      <p:pic>
        <p:nvPicPr>
          <p:cNvPr id="8" name="Picture 7">
            <a:extLst>
              <a:ext uri="{FF2B5EF4-FFF2-40B4-BE49-F238E27FC236}">
                <a16:creationId xmlns:a16="http://schemas.microsoft.com/office/drawing/2014/main" id="{EFB4E423-68DE-4DC7-8A45-4517C12026AB}"/>
              </a:ext>
            </a:extLst>
          </p:cNvPr>
          <p:cNvPicPr>
            <a:picLocks noChangeAspect="1"/>
          </p:cNvPicPr>
          <p:nvPr/>
        </p:nvPicPr>
        <p:blipFill>
          <a:blip r:embed="rId5"/>
          <a:stretch>
            <a:fillRect/>
          </a:stretch>
        </p:blipFill>
        <p:spPr>
          <a:xfrm>
            <a:off x="282540" y="1445743"/>
            <a:ext cx="1657992" cy="720646"/>
          </a:xfrm>
          <a:prstGeom prst="rect">
            <a:avLst/>
          </a:prstGeom>
        </p:spPr>
      </p:pic>
      <p:pic>
        <p:nvPicPr>
          <p:cNvPr id="9" name="Picture 8">
            <a:extLst>
              <a:ext uri="{FF2B5EF4-FFF2-40B4-BE49-F238E27FC236}">
                <a16:creationId xmlns:a16="http://schemas.microsoft.com/office/drawing/2014/main" id="{E3929FB6-0E0A-461A-A9B5-0AC6ED0B2ADB}"/>
              </a:ext>
            </a:extLst>
          </p:cNvPr>
          <p:cNvPicPr>
            <a:picLocks noChangeAspect="1"/>
          </p:cNvPicPr>
          <p:nvPr/>
        </p:nvPicPr>
        <p:blipFill>
          <a:blip r:embed="rId6"/>
          <a:stretch>
            <a:fillRect/>
          </a:stretch>
        </p:blipFill>
        <p:spPr>
          <a:xfrm>
            <a:off x="10311064" y="1085422"/>
            <a:ext cx="1308399" cy="1308399"/>
          </a:xfrm>
          <a:prstGeom prst="rect">
            <a:avLst/>
          </a:prstGeom>
        </p:spPr>
      </p:pic>
      <p:pic>
        <p:nvPicPr>
          <p:cNvPr id="10" name="Picture 9">
            <a:extLst>
              <a:ext uri="{FF2B5EF4-FFF2-40B4-BE49-F238E27FC236}">
                <a16:creationId xmlns:a16="http://schemas.microsoft.com/office/drawing/2014/main" id="{B3D8547C-9F8B-472E-842E-2C81E3E8C153}"/>
              </a:ext>
            </a:extLst>
          </p:cNvPr>
          <p:cNvPicPr>
            <a:picLocks noChangeAspect="1"/>
          </p:cNvPicPr>
          <p:nvPr/>
        </p:nvPicPr>
        <p:blipFill>
          <a:blip r:embed="rId7"/>
          <a:stretch>
            <a:fillRect/>
          </a:stretch>
        </p:blipFill>
        <p:spPr>
          <a:xfrm>
            <a:off x="6675989" y="1271009"/>
            <a:ext cx="1814846" cy="1209898"/>
          </a:xfrm>
          <a:prstGeom prst="rect">
            <a:avLst/>
          </a:prstGeom>
        </p:spPr>
      </p:pic>
      <p:pic>
        <p:nvPicPr>
          <p:cNvPr id="11" name="Picture 10">
            <a:extLst>
              <a:ext uri="{FF2B5EF4-FFF2-40B4-BE49-F238E27FC236}">
                <a16:creationId xmlns:a16="http://schemas.microsoft.com/office/drawing/2014/main" id="{392B4AF2-5FF0-4084-8E72-4B14CD4A0BF0}"/>
              </a:ext>
            </a:extLst>
          </p:cNvPr>
          <p:cNvPicPr>
            <a:picLocks noChangeAspect="1"/>
          </p:cNvPicPr>
          <p:nvPr/>
        </p:nvPicPr>
        <p:blipFill>
          <a:blip r:embed="rId8"/>
          <a:stretch>
            <a:fillRect/>
          </a:stretch>
        </p:blipFill>
        <p:spPr>
          <a:xfrm>
            <a:off x="8328757" y="1271009"/>
            <a:ext cx="1771874" cy="871686"/>
          </a:xfrm>
          <a:prstGeom prst="rect">
            <a:avLst/>
          </a:prstGeom>
        </p:spPr>
      </p:pic>
    </p:spTree>
    <p:extLst>
      <p:ext uri="{BB962C8B-B14F-4D97-AF65-F5344CB8AC3E}">
        <p14:creationId xmlns:p14="http://schemas.microsoft.com/office/powerpoint/2010/main" val="254687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F072E1-42B7-4C29-97A8-827667DCF5B1}"/>
              </a:ext>
            </a:extLst>
          </p:cNvPr>
          <p:cNvSpPr>
            <a:spLocks noGrp="1"/>
          </p:cNvSpPr>
          <p:nvPr>
            <p:ph type="sldNum" sz="quarter" idx="12"/>
          </p:nvPr>
        </p:nvSpPr>
        <p:spPr/>
        <p:txBody>
          <a:bodyPr/>
          <a:lstStyle/>
          <a:p>
            <a:fld id="{A98EA350-6A5F-1B4A-8576-5D34B75D4A95}" type="slidenum">
              <a:rPr lang="en-US" smtClean="0"/>
              <a:pPr/>
              <a:t>3</a:t>
            </a:fld>
            <a:endParaRPr lang="en-US"/>
          </a:p>
        </p:txBody>
      </p:sp>
      <p:pic>
        <p:nvPicPr>
          <p:cNvPr id="4" name="Picture 3">
            <a:extLst>
              <a:ext uri="{FF2B5EF4-FFF2-40B4-BE49-F238E27FC236}">
                <a16:creationId xmlns:a16="http://schemas.microsoft.com/office/drawing/2014/main" id="{108586E5-2604-416E-83B2-9A004031DE37}"/>
              </a:ext>
            </a:extLst>
          </p:cNvPr>
          <p:cNvPicPr>
            <a:picLocks noChangeAspect="1"/>
          </p:cNvPicPr>
          <p:nvPr/>
        </p:nvPicPr>
        <p:blipFill>
          <a:blip r:embed="rId2"/>
          <a:stretch>
            <a:fillRect/>
          </a:stretch>
        </p:blipFill>
        <p:spPr>
          <a:xfrm>
            <a:off x="166687" y="2680541"/>
            <a:ext cx="11966299" cy="9086645"/>
          </a:xfrm>
          <a:prstGeom prst="rect">
            <a:avLst/>
          </a:prstGeom>
        </p:spPr>
      </p:pic>
      <p:pic>
        <p:nvPicPr>
          <p:cNvPr id="5" name="Picture 4">
            <a:extLst>
              <a:ext uri="{FF2B5EF4-FFF2-40B4-BE49-F238E27FC236}">
                <a16:creationId xmlns:a16="http://schemas.microsoft.com/office/drawing/2014/main" id="{15D7ED28-5DE2-4E80-9312-570DE41E16D5}"/>
              </a:ext>
            </a:extLst>
          </p:cNvPr>
          <p:cNvPicPr>
            <a:picLocks noChangeAspect="1"/>
          </p:cNvPicPr>
          <p:nvPr/>
        </p:nvPicPr>
        <p:blipFill>
          <a:blip r:embed="rId3"/>
          <a:stretch>
            <a:fillRect/>
          </a:stretch>
        </p:blipFill>
        <p:spPr>
          <a:xfrm>
            <a:off x="166687" y="221186"/>
            <a:ext cx="11858625" cy="2505075"/>
          </a:xfrm>
          <a:prstGeom prst="rect">
            <a:avLst/>
          </a:prstGeom>
        </p:spPr>
      </p:pic>
    </p:spTree>
    <p:extLst>
      <p:ext uri="{BB962C8B-B14F-4D97-AF65-F5344CB8AC3E}">
        <p14:creationId xmlns:p14="http://schemas.microsoft.com/office/powerpoint/2010/main" val="4066363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T Corporate">
      <a:dk1>
        <a:srgbClr val="333333"/>
      </a:dk1>
      <a:lt1>
        <a:srgbClr val="FFFFFF"/>
      </a:lt1>
      <a:dk2>
        <a:srgbClr val="007CBA"/>
      </a:dk2>
      <a:lt2>
        <a:srgbClr val="FFFFFF"/>
      </a:lt2>
      <a:accent1>
        <a:srgbClr val="17305B"/>
      </a:accent1>
      <a:accent2>
        <a:srgbClr val="007CBA"/>
      </a:accent2>
      <a:accent3>
        <a:srgbClr val="00594C"/>
      </a:accent3>
      <a:accent4>
        <a:srgbClr val="68478D"/>
      </a:accent4>
      <a:accent5>
        <a:srgbClr val="CC79A7"/>
      </a:accent5>
      <a:accent6>
        <a:srgbClr val="D55E00"/>
      </a:accent6>
      <a:hlink>
        <a:srgbClr val="007CBA"/>
      </a:hlink>
      <a:folHlink>
        <a:srgbClr val="007CB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600" b="0" dirty="0" smtClean="0">
            <a:solidFill>
              <a:srgbClr val="333333"/>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66CC839753534DA3D65270A7339CF5" ma:contentTypeVersion="13" ma:contentTypeDescription="Create a new document." ma:contentTypeScope="" ma:versionID="c3bb8b592294abc778bb783ade4450c0">
  <xsd:schema xmlns:xsd="http://www.w3.org/2001/XMLSchema" xmlns:xs="http://www.w3.org/2001/XMLSchema" xmlns:p="http://schemas.microsoft.com/office/2006/metadata/properties" xmlns:ns1="http://schemas.microsoft.com/sharepoint/v3" xmlns:ns2="75001e85-778a-4535-a882-83b4a4d7b71a" xmlns:ns3="1b63a87e-42b8-4060-b250-bfa03e4e0d43" targetNamespace="http://schemas.microsoft.com/office/2006/metadata/properties" ma:root="true" ma:fieldsID="f13463df48a9c32bdaed3ccda789cd89" ns1:_="" ns2:_="" ns3:_="">
    <xsd:import namespace="http://schemas.microsoft.com/sharepoint/v3"/>
    <xsd:import namespace="75001e85-778a-4535-a882-83b4a4d7b71a"/>
    <xsd:import namespace="1b63a87e-42b8-4060-b250-bfa03e4e0d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01e85-778a-4535-a882-83b4a4d7b7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63a87e-42b8-4060-b250-bfa03e4e0d4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2220CE-4080-414D-953A-70D0250ACF6C}">
  <ds:schemaRefs>
    <ds:schemaRef ds:uri="1b63a87e-42b8-4060-b250-bfa03e4e0d43"/>
    <ds:schemaRef ds:uri="http://purl.org/dc/elements/1.1/"/>
    <ds:schemaRef ds:uri="http://schemas.microsoft.com/office/infopath/2007/PartnerControls"/>
    <ds:schemaRef ds:uri="75001e85-778a-4535-a882-83b4a4d7b71a"/>
    <ds:schemaRef ds:uri="http://schemas.microsoft.com/sharepoint/v3"/>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9AE9C10D-4B90-4523-B5CA-2A5D503E60A6}">
  <ds:schemaRefs>
    <ds:schemaRef ds:uri="http://schemas.microsoft.com/sharepoint/v3/contenttype/forms"/>
  </ds:schemaRefs>
</ds:datastoreItem>
</file>

<file path=customXml/itemProps3.xml><?xml version="1.0" encoding="utf-8"?>
<ds:datastoreItem xmlns:ds="http://schemas.openxmlformats.org/officeDocument/2006/customXml" ds:itemID="{85B38A9B-39A2-4D4A-85D7-7ACB239AA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001e85-778a-4535-a882-83b4a4d7b71a"/>
    <ds:schemaRef ds:uri="1b63a87e-42b8-4060-b250-bfa03e4e0d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108</Words>
  <Application>Microsoft Office PowerPoint</Application>
  <PresentationFormat>Widescreen</PresentationFormat>
  <Paragraphs>11</Paragraphs>
  <Slides>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Arial Black</vt:lpstr>
      <vt:lpstr>Calibri</vt:lpstr>
      <vt:lpstr>Calibri Light</vt:lpstr>
      <vt:lpstr>Montserrat</vt:lpstr>
      <vt:lpstr>office theme</vt:lpstr>
      <vt:lpstr>Office Theme</vt:lpstr>
      <vt:lpstr> Recommendations for Higher Ed</vt:lpstr>
      <vt:lpstr>Possible Superscoring Policy Language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Sheri Melby</cp:lastModifiedBy>
  <cp:revision>9</cp:revision>
  <dcterms:created xsi:type="dcterms:W3CDTF">2019-10-25T18:57:28Z</dcterms:created>
  <dcterms:modified xsi:type="dcterms:W3CDTF">2019-10-28T17:11:39Z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0x010100FD66CC839753534DA3D65270A7339CF5</vt:lpwstr>
  </property>
</Properties>
</file>